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3.jpg" ContentType="image/pn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8" r:id="rId4"/>
    <p:sldId id="259" r:id="rId5"/>
    <p:sldId id="260" r:id="rId6"/>
    <p:sldId id="261" r:id="rId7"/>
    <p:sldId id="274" r:id="rId8"/>
    <p:sldId id="275" r:id="rId9"/>
    <p:sldId id="276" r:id="rId10"/>
    <p:sldId id="277" r:id="rId11"/>
    <p:sldId id="262" r:id="rId12"/>
    <p:sldId id="278" r:id="rId13"/>
    <p:sldId id="279" r:id="rId14"/>
    <p:sldId id="280" r:id="rId15"/>
    <p:sldId id="263" r:id="rId16"/>
    <p:sldId id="264" r:id="rId17"/>
    <p:sldId id="273" r:id="rId18"/>
    <p:sldId id="265" r:id="rId19"/>
    <p:sldId id="266" r:id="rId20"/>
    <p:sldId id="267" r:id="rId21"/>
    <p:sldId id="268" r:id="rId22"/>
    <p:sldId id="269" r:id="rId23"/>
    <p:sldId id="270" r:id="rId24"/>
    <p:sldId id="271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9" d="100"/>
          <a:sy n="59" d="100"/>
        </p:scale>
        <p:origin x="4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pPr>
            <a:r>
              <a:rPr lang="fr-FR" dirty="0"/>
              <a:t>Nombre</a:t>
            </a:r>
            <a:r>
              <a:rPr lang="fr-FR" baseline="0" dirty="0"/>
              <a:t> d’équipes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Cavolini" panose="03000502040302020204" pitchFamily="66" charset="0"/>
              <a:ea typeface="+mn-ea"/>
              <a:cs typeface="Cavolini" panose="03000502040302020204" pitchFamily="66" charset="0"/>
            </a:defRPr>
          </a:pPr>
          <a:endParaRPr lang="fr-F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Garçons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Cavolini" panose="03000502040302020204" pitchFamily="66" charset="0"/>
                    <a:ea typeface="+mn-ea"/>
                    <a:cs typeface="Cavolini" panose="03000502040302020204" pitchFamily="66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Feuil1!$A$2:$A$15</c:f>
              <c:strCache>
                <c:ptCount val="14"/>
                <c:pt idx="0">
                  <c:v>2009/2010</c:v>
                </c:pt>
                <c:pt idx="1">
                  <c:v>2010/2011</c:v>
                </c:pt>
                <c:pt idx="2">
                  <c:v>2011/2012</c:v>
                </c:pt>
                <c:pt idx="3">
                  <c:v>2012/2013</c:v>
                </c:pt>
                <c:pt idx="4">
                  <c:v>2013/2014</c:v>
                </c:pt>
                <c:pt idx="5">
                  <c:v>2014/2015</c:v>
                </c:pt>
                <c:pt idx="6">
                  <c:v>2015/2016</c:v>
                </c:pt>
                <c:pt idx="7">
                  <c:v>2016/2017</c:v>
                </c:pt>
                <c:pt idx="8">
                  <c:v>2017/2018</c:v>
                </c:pt>
                <c:pt idx="9">
                  <c:v>2018/2019</c:v>
                </c:pt>
                <c:pt idx="10">
                  <c:v>2019/2020</c:v>
                </c:pt>
                <c:pt idx="11">
                  <c:v>2020/2021</c:v>
                </c:pt>
                <c:pt idx="12">
                  <c:v>2021/2022</c:v>
                </c:pt>
                <c:pt idx="13">
                  <c:v>2022/2023</c:v>
                </c:pt>
              </c:strCache>
            </c:strRef>
          </c:cat>
          <c:val>
            <c:numRef>
              <c:f>Feuil1!$B$2:$B$15</c:f>
              <c:numCache>
                <c:formatCode>General</c:formatCode>
                <c:ptCount val="14"/>
                <c:pt idx="0">
                  <c:v>6</c:v>
                </c:pt>
                <c:pt idx="1">
                  <c:v>6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  <c:pt idx="6">
                  <c:v>8</c:v>
                </c:pt>
                <c:pt idx="7">
                  <c:v>8</c:v>
                </c:pt>
                <c:pt idx="8">
                  <c:v>8</c:v>
                </c:pt>
                <c:pt idx="9">
                  <c:v>12</c:v>
                </c:pt>
                <c:pt idx="10">
                  <c:v>12</c:v>
                </c:pt>
                <c:pt idx="11">
                  <c:v>12</c:v>
                </c:pt>
                <c:pt idx="12">
                  <c:v>13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E3-411B-8283-F7826DB8DF2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Filles 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Cavolini" panose="03000502040302020204" pitchFamily="66" charset="0"/>
                    <a:ea typeface="+mn-ea"/>
                    <a:cs typeface="Cavolini" panose="03000502040302020204" pitchFamily="66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Feuil1!$A$2:$A$15</c:f>
              <c:strCache>
                <c:ptCount val="14"/>
                <c:pt idx="0">
                  <c:v>2009/2010</c:v>
                </c:pt>
                <c:pt idx="1">
                  <c:v>2010/2011</c:v>
                </c:pt>
                <c:pt idx="2">
                  <c:v>2011/2012</c:v>
                </c:pt>
                <c:pt idx="3">
                  <c:v>2012/2013</c:v>
                </c:pt>
                <c:pt idx="4">
                  <c:v>2013/2014</c:v>
                </c:pt>
                <c:pt idx="5">
                  <c:v>2014/2015</c:v>
                </c:pt>
                <c:pt idx="6">
                  <c:v>2015/2016</c:v>
                </c:pt>
                <c:pt idx="7">
                  <c:v>2016/2017</c:v>
                </c:pt>
                <c:pt idx="8">
                  <c:v>2017/2018</c:v>
                </c:pt>
                <c:pt idx="9">
                  <c:v>2018/2019</c:v>
                </c:pt>
                <c:pt idx="10">
                  <c:v>2019/2020</c:v>
                </c:pt>
                <c:pt idx="11">
                  <c:v>2020/2021</c:v>
                </c:pt>
                <c:pt idx="12">
                  <c:v>2021/2022</c:v>
                </c:pt>
                <c:pt idx="13">
                  <c:v>2022/2023</c:v>
                </c:pt>
              </c:strCache>
            </c:strRef>
          </c:cat>
          <c:val>
            <c:numRef>
              <c:f>Feuil1!$C$2:$C$15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5</c:v>
                </c:pt>
                <c:pt idx="10">
                  <c:v>7</c:v>
                </c:pt>
                <c:pt idx="11">
                  <c:v>5</c:v>
                </c:pt>
                <c:pt idx="12">
                  <c:v>6</c:v>
                </c:pt>
                <c:pt idx="1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E3-411B-8283-F7826DB8DF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954904592"/>
        <c:axId val="1954921648"/>
        <c:axId val="0"/>
      </c:bar3DChart>
      <c:catAx>
        <c:axId val="195490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pPr>
            <a:endParaRPr lang="fr-FR"/>
          </a:p>
        </c:txPr>
        <c:crossAx val="1954921648"/>
        <c:crosses val="autoZero"/>
        <c:auto val="1"/>
        <c:lblAlgn val="ctr"/>
        <c:lblOffset val="100"/>
        <c:noMultiLvlLbl val="0"/>
      </c:catAx>
      <c:valAx>
        <c:axId val="1954921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pPr>
            <a:endParaRPr lang="fr-FR"/>
          </a:p>
        </c:txPr>
        <c:crossAx val="195490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Cavolini" panose="03000502040302020204" pitchFamily="66" charset="0"/>
              <a:ea typeface="+mn-ea"/>
              <a:cs typeface="Cavolini" panose="03000502040302020204" pitchFamily="66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Cavolini" panose="03000502040302020204" pitchFamily="66" charset="0"/>
          <a:cs typeface="Cavolini" panose="03000502040302020204" pitchFamily="66" charset="0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pPr>
            <a:r>
              <a:rPr lang="fr-FR" dirty="0"/>
              <a:t>Nombre</a:t>
            </a:r>
            <a:r>
              <a:rPr lang="fr-FR" baseline="0" dirty="0"/>
              <a:t> de licencié(e)s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Cavolini" panose="03000502040302020204" pitchFamily="66" charset="0"/>
              <a:ea typeface="+mn-ea"/>
              <a:cs typeface="Cavolini" panose="03000502040302020204" pitchFamily="66" charset="0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Dirigeants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Cavolini" panose="03000502040302020204" pitchFamily="66" charset="0"/>
                    <a:ea typeface="+mn-ea"/>
                    <a:cs typeface="Cavolini" panose="03000502040302020204" pitchFamily="66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Feuil1!$B$1:$P$1</c:f>
              <c:strCache>
                <c:ptCount val="15"/>
                <c:pt idx="0">
                  <c:v>2008/2009</c:v>
                </c:pt>
                <c:pt idx="1">
                  <c:v>2009/2010</c:v>
                </c:pt>
                <c:pt idx="2">
                  <c:v>2010/2011</c:v>
                </c:pt>
                <c:pt idx="3">
                  <c:v>2011/2012</c:v>
                </c:pt>
                <c:pt idx="4">
                  <c:v>2012/2013</c:v>
                </c:pt>
                <c:pt idx="5">
                  <c:v>2013/2014</c:v>
                </c:pt>
                <c:pt idx="6">
                  <c:v>2014/2015</c:v>
                </c:pt>
                <c:pt idx="7">
                  <c:v>2015/2016</c:v>
                </c:pt>
                <c:pt idx="8">
                  <c:v>2016/2017</c:v>
                </c:pt>
                <c:pt idx="9">
                  <c:v>2017/2018</c:v>
                </c:pt>
                <c:pt idx="10">
                  <c:v>2018/2019</c:v>
                </c:pt>
                <c:pt idx="11">
                  <c:v>2019/2020</c:v>
                </c:pt>
                <c:pt idx="12">
                  <c:v>2020/2021</c:v>
                </c:pt>
                <c:pt idx="13">
                  <c:v>2021/2022</c:v>
                </c:pt>
                <c:pt idx="14">
                  <c:v>2022/2023</c:v>
                </c:pt>
              </c:strCache>
            </c:strRef>
          </c:cat>
          <c:val>
            <c:numRef>
              <c:f>Feuil1!$B$2:$P$2</c:f>
              <c:numCache>
                <c:formatCode>General</c:formatCode>
                <c:ptCount val="15"/>
                <c:pt idx="0">
                  <c:v>16</c:v>
                </c:pt>
                <c:pt idx="1">
                  <c:v>15</c:v>
                </c:pt>
                <c:pt idx="2">
                  <c:v>14</c:v>
                </c:pt>
                <c:pt idx="3">
                  <c:v>14</c:v>
                </c:pt>
                <c:pt idx="4">
                  <c:v>11</c:v>
                </c:pt>
                <c:pt idx="5">
                  <c:v>21</c:v>
                </c:pt>
                <c:pt idx="6">
                  <c:v>24</c:v>
                </c:pt>
                <c:pt idx="7">
                  <c:v>32</c:v>
                </c:pt>
                <c:pt idx="8">
                  <c:v>42</c:v>
                </c:pt>
                <c:pt idx="9">
                  <c:v>38</c:v>
                </c:pt>
                <c:pt idx="10">
                  <c:v>54</c:v>
                </c:pt>
                <c:pt idx="11">
                  <c:v>41</c:v>
                </c:pt>
                <c:pt idx="12">
                  <c:v>25</c:v>
                </c:pt>
                <c:pt idx="13">
                  <c:v>38</c:v>
                </c:pt>
                <c:pt idx="1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1E-4F6E-8555-4AFB8374FA47}"/>
            </c:ext>
          </c:extLst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Arbitres/éducateurs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Cavolini" panose="03000502040302020204" pitchFamily="66" charset="0"/>
                    <a:ea typeface="+mn-ea"/>
                    <a:cs typeface="Cavolini" panose="03000502040302020204" pitchFamily="66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Feuil1!$B$1:$P$1</c:f>
              <c:strCache>
                <c:ptCount val="15"/>
                <c:pt idx="0">
                  <c:v>2008/2009</c:v>
                </c:pt>
                <c:pt idx="1">
                  <c:v>2009/2010</c:v>
                </c:pt>
                <c:pt idx="2">
                  <c:v>2010/2011</c:v>
                </c:pt>
                <c:pt idx="3">
                  <c:v>2011/2012</c:v>
                </c:pt>
                <c:pt idx="4">
                  <c:v>2012/2013</c:v>
                </c:pt>
                <c:pt idx="5">
                  <c:v>2013/2014</c:v>
                </c:pt>
                <c:pt idx="6">
                  <c:v>2014/2015</c:v>
                </c:pt>
                <c:pt idx="7">
                  <c:v>2015/2016</c:v>
                </c:pt>
                <c:pt idx="8">
                  <c:v>2016/2017</c:v>
                </c:pt>
                <c:pt idx="9">
                  <c:v>2017/2018</c:v>
                </c:pt>
                <c:pt idx="10">
                  <c:v>2018/2019</c:v>
                </c:pt>
                <c:pt idx="11">
                  <c:v>2019/2020</c:v>
                </c:pt>
                <c:pt idx="12">
                  <c:v>2020/2021</c:v>
                </c:pt>
                <c:pt idx="13">
                  <c:v>2021/2022</c:v>
                </c:pt>
                <c:pt idx="14">
                  <c:v>2022/2023</c:v>
                </c:pt>
              </c:strCache>
            </c:strRef>
          </c:cat>
          <c:val>
            <c:numRef>
              <c:f>Feuil1!$B$3:$P$3</c:f>
              <c:numCache>
                <c:formatCode>General</c:formatCode>
                <c:ptCount val="15"/>
                <c:pt idx="0">
                  <c:v>5</c:v>
                </c:pt>
                <c:pt idx="1">
                  <c:v>7</c:v>
                </c:pt>
                <c:pt idx="2">
                  <c:v>8</c:v>
                </c:pt>
                <c:pt idx="3">
                  <c:v>10</c:v>
                </c:pt>
                <c:pt idx="4">
                  <c:v>11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8</c:v>
                </c:pt>
                <c:pt idx="10">
                  <c:v>9</c:v>
                </c:pt>
                <c:pt idx="11">
                  <c:v>9</c:v>
                </c:pt>
                <c:pt idx="12">
                  <c:v>21</c:v>
                </c:pt>
                <c:pt idx="13">
                  <c:v>20</c:v>
                </c:pt>
                <c:pt idx="14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1E-4F6E-8555-4AFB8374FA47}"/>
            </c:ext>
          </c:extLst>
        </c:ser>
        <c:ser>
          <c:idx val="2"/>
          <c:order val="2"/>
          <c:tx>
            <c:strRef>
              <c:f>Feuil1!$A$4</c:f>
              <c:strCache>
                <c:ptCount val="1"/>
                <c:pt idx="0">
                  <c:v>Joueurs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Cavolini" panose="03000502040302020204" pitchFamily="66" charset="0"/>
                    <a:ea typeface="+mn-ea"/>
                    <a:cs typeface="Cavolini" panose="03000502040302020204" pitchFamily="66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Feuil1!$B$1:$P$1</c:f>
              <c:strCache>
                <c:ptCount val="15"/>
                <c:pt idx="0">
                  <c:v>2008/2009</c:v>
                </c:pt>
                <c:pt idx="1">
                  <c:v>2009/2010</c:v>
                </c:pt>
                <c:pt idx="2">
                  <c:v>2010/2011</c:v>
                </c:pt>
                <c:pt idx="3">
                  <c:v>2011/2012</c:v>
                </c:pt>
                <c:pt idx="4">
                  <c:v>2012/2013</c:v>
                </c:pt>
                <c:pt idx="5">
                  <c:v>2013/2014</c:v>
                </c:pt>
                <c:pt idx="6">
                  <c:v>2014/2015</c:v>
                </c:pt>
                <c:pt idx="7">
                  <c:v>2015/2016</c:v>
                </c:pt>
                <c:pt idx="8">
                  <c:v>2016/2017</c:v>
                </c:pt>
                <c:pt idx="9">
                  <c:v>2017/2018</c:v>
                </c:pt>
                <c:pt idx="10">
                  <c:v>2018/2019</c:v>
                </c:pt>
                <c:pt idx="11">
                  <c:v>2019/2020</c:v>
                </c:pt>
                <c:pt idx="12">
                  <c:v>2020/2021</c:v>
                </c:pt>
                <c:pt idx="13">
                  <c:v>2021/2022</c:v>
                </c:pt>
                <c:pt idx="14">
                  <c:v>2022/2023</c:v>
                </c:pt>
              </c:strCache>
            </c:strRef>
          </c:cat>
          <c:val>
            <c:numRef>
              <c:f>Feuil1!$B$4:$P$4</c:f>
              <c:numCache>
                <c:formatCode>General</c:formatCode>
                <c:ptCount val="15"/>
                <c:pt idx="0">
                  <c:v>118</c:v>
                </c:pt>
                <c:pt idx="1">
                  <c:v>108</c:v>
                </c:pt>
                <c:pt idx="2">
                  <c:v>109</c:v>
                </c:pt>
                <c:pt idx="3">
                  <c:v>124</c:v>
                </c:pt>
                <c:pt idx="4">
                  <c:v>111</c:v>
                </c:pt>
                <c:pt idx="5">
                  <c:v>133</c:v>
                </c:pt>
                <c:pt idx="6">
                  <c:v>146</c:v>
                </c:pt>
                <c:pt idx="7">
                  <c:v>147</c:v>
                </c:pt>
                <c:pt idx="8">
                  <c:v>168</c:v>
                </c:pt>
                <c:pt idx="9">
                  <c:v>180</c:v>
                </c:pt>
                <c:pt idx="10">
                  <c:v>239</c:v>
                </c:pt>
                <c:pt idx="11">
                  <c:v>240</c:v>
                </c:pt>
                <c:pt idx="12">
                  <c:v>269</c:v>
                </c:pt>
                <c:pt idx="13">
                  <c:v>278</c:v>
                </c:pt>
                <c:pt idx="14">
                  <c:v>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1E-4F6E-8555-4AFB8374FA4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23644720"/>
        <c:axId val="2023639728"/>
        <c:axId val="0"/>
      </c:bar3DChart>
      <c:catAx>
        <c:axId val="202364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pPr>
            <a:endParaRPr lang="fr-FR"/>
          </a:p>
        </c:txPr>
        <c:crossAx val="2023639728"/>
        <c:crosses val="autoZero"/>
        <c:auto val="1"/>
        <c:lblAlgn val="ctr"/>
        <c:lblOffset val="100"/>
        <c:noMultiLvlLbl val="0"/>
      </c:catAx>
      <c:valAx>
        <c:axId val="2023639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pPr>
            <a:endParaRPr lang="fr-FR"/>
          </a:p>
        </c:txPr>
        <c:crossAx val="2023644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Cavolini" panose="03000502040302020204" pitchFamily="66" charset="0"/>
              <a:ea typeface="+mn-ea"/>
              <a:cs typeface="Cavolini" panose="03000502040302020204" pitchFamily="66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47000">
          <a:schemeClr val="bg1">
            <a:lumMod val="54000"/>
            <a:lumOff val="46000"/>
          </a:schemeClr>
        </a:gs>
        <a:gs pos="100000">
          <a:srgbClr val="C4C4C4"/>
        </a:gs>
        <a:gs pos="0">
          <a:schemeClr val="bg1">
            <a:lumMod val="75000"/>
          </a:schemeClr>
        </a:gs>
      </a:gsLst>
      <a:lin ang="2700000" scaled="1"/>
      <a:tileRect/>
    </a:gradFill>
    <a:ln>
      <a:noFill/>
    </a:ln>
    <a:effectLst/>
  </c:spPr>
  <c:txPr>
    <a:bodyPr/>
    <a:lstStyle/>
    <a:p>
      <a:pPr>
        <a:defRPr>
          <a:latin typeface="Cavolini" panose="03000502040302020204" pitchFamily="66" charset="0"/>
          <a:cs typeface="Cavolini" panose="03000502040302020204" pitchFamily="66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81CD88-19B4-4924-ADBE-1E9DD939F49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7FF34AB0-071A-4F22-AE70-C2F792E55D5A}">
      <dgm:prSet/>
      <dgm:spPr>
        <a:solidFill>
          <a:schemeClr val="bg1"/>
        </a:solidFill>
      </dgm:spPr>
      <dgm:t>
        <a:bodyPr/>
        <a:lstStyle/>
        <a:p>
          <a:r>
            <a:rPr lang="fr-FR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rPr>
            <a:t>Mission et éthique</a:t>
          </a:r>
          <a:endParaRPr lang="en-US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217E90AD-BBC3-408B-8195-2CA0A7661EA4}" type="parTrans" cxnId="{D864926C-81DC-42D4-8485-81439B5F6883}">
      <dgm:prSet/>
      <dgm:spPr/>
      <dgm:t>
        <a:bodyPr/>
        <a:lstStyle/>
        <a:p>
          <a:endParaRPr lang="en-US"/>
        </a:p>
      </dgm:t>
    </dgm:pt>
    <dgm:pt modelId="{5322FE68-4103-419F-88DF-6E8891EAF6EB}" type="sibTrans" cxnId="{D864926C-81DC-42D4-8485-81439B5F6883}">
      <dgm:prSet/>
      <dgm:spPr/>
      <dgm:t>
        <a:bodyPr/>
        <a:lstStyle/>
        <a:p>
          <a:endParaRPr lang="en-US"/>
        </a:p>
      </dgm:t>
    </dgm:pt>
    <dgm:pt modelId="{9BDC98B9-3C8A-49D5-BEA3-45C8E0443B66}">
      <dgm:prSet/>
      <dgm:spPr>
        <a:solidFill>
          <a:schemeClr val="bg1"/>
        </a:solidFill>
      </dgm:spPr>
      <dgm:t>
        <a:bodyPr/>
        <a:lstStyle/>
        <a:p>
          <a:pPr>
            <a:lnSpc>
              <a:spcPct val="200000"/>
            </a:lnSpc>
          </a:pPr>
          <a:r>
            <a:rPr lang="fr-FR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rPr>
            <a:t>Organigramme</a:t>
          </a:r>
          <a:endParaRPr lang="en-US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7BF20778-53D1-434B-A3F1-FB717B1944DF}" type="parTrans" cxnId="{83ADD328-0AF5-4E51-95B6-0010E10684A7}">
      <dgm:prSet/>
      <dgm:spPr/>
      <dgm:t>
        <a:bodyPr/>
        <a:lstStyle/>
        <a:p>
          <a:endParaRPr lang="en-US"/>
        </a:p>
      </dgm:t>
    </dgm:pt>
    <dgm:pt modelId="{1783DA0E-F399-4C86-80B0-03D5FAD23F51}" type="sibTrans" cxnId="{83ADD328-0AF5-4E51-95B6-0010E10684A7}">
      <dgm:prSet/>
      <dgm:spPr/>
      <dgm:t>
        <a:bodyPr/>
        <a:lstStyle/>
        <a:p>
          <a:endParaRPr lang="en-US"/>
        </a:p>
      </dgm:t>
    </dgm:pt>
    <dgm:pt modelId="{A9D0A52C-352E-47DA-8082-142CEE7F3AB7}">
      <dgm:prSet/>
      <dgm:spPr>
        <a:solidFill>
          <a:schemeClr val="bg1"/>
        </a:solidFill>
      </dgm:spPr>
      <dgm:t>
        <a:bodyPr/>
        <a:lstStyle/>
        <a:p>
          <a:pPr>
            <a:lnSpc>
              <a:spcPct val="200000"/>
            </a:lnSpc>
          </a:pPr>
          <a:r>
            <a:rPr lang="fr-FR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rPr>
            <a:t>Équipes</a:t>
          </a:r>
          <a:r>
            <a: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rPr>
            <a:t>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F3B2C291-DC99-4D7C-9E35-6C1DC20BBB73}" type="parTrans" cxnId="{DCC2CFE3-1B04-4C8E-9A57-36643D5B8798}">
      <dgm:prSet/>
      <dgm:spPr/>
      <dgm:t>
        <a:bodyPr/>
        <a:lstStyle/>
        <a:p>
          <a:endParaRPr lang="en-US"/>
        </a:p>
      </dgm:t>
    </dgm:pt>
    <dgm:pt modelId="{362ED471-B649-4125-83DC-AA395257836B}" type="sibTrans" cxnId="{DCC2CFE3-1B04-4C8E-9A57-36643D5B8798}">
      <dgm:prSet/>
      <dgm:spPr/>
      <dgm:t>
        <a:bodyPr/>
        <a:lstStyle/>
        <a:p>
          <a:endParaRPr lang="en-US"/>
        </a:p>
      </dgm:t>
    </dgm:pt>
    <dgm:pt modelId="{401C45F6-57A9-4679-BC23-CB303382A448}">
      <dgm:prSet/>
      <dgm:spPr>
        <a:solidFill>
          <a:schemeClr val="bg1"/>
        </a:solidFill>
      </dgm:spPr>
      <dgm:t>
        <a:bodyPr/>
        <a:lstStyle/>
        <a:p>
          <a:r>
            <a:rPr lang="fr-FR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rPr>
            <a:t>Nouvelles récentes</a:t>
          </a:r>
          <a:endParaRPr lang="en-US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3A75E806-FD5B-47F4-8028-CC1FC77F1DE2}" type="parTrans" cxnId="{CB7EF17D-2573-4248-B724-37E9F877FA22}">
      <dgm:prSet/>
      <dgm:spPr/>
      <dgm:t>
        <a:bodyPr/>
        <a:lstStyle/>
        <a:p>
          <a:endParaRPr lang="en-US"/>
        </a:p>
      </dgm:t>
    </dgm:pt>
    <dgm:pt modelId="{3635E06C-AC3C-4DE1-96E7-3267EEF8F694}" type="sibTrans" cxnId="{CB7EF17D-2573-4248-B724-37E9F877FA22}">
      <dgm:prSet/>
      <dgm:spPr/>
      <dgm:t>
        <a:bodyPr/>
        <a:lstStyle/>
        <a:p>
          <a:endParaRPr lang="en-US"/>
        </a:p>
      </dgm:t>
    </dgm:pt>
    <dgm:pt modelId="{021885AE-E5F9-4832-A073-B6F6B9A0D17E}">
      <dgm:prSet/>
      <dgm:spPr>
        <a:solidFill>
          <a:schemeClr val="bg1"/>
        </a:solidFill>
      </dgm:spPr>
      <dgm:t>
        <a:bodyPr/>
        <a:lstStyle/>
        <a:p>
          <a:r>
            <a:rPr lang="fr-FR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rPr>
            <a:t>Evènements à venir</a:t>
          </a:r>
          <a:endParaRPr lang="en-US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DB768D3A-B0A5-4FBB-B02C-DE815AFA90C2}" type="parTrans" cxnId="{C551EF9E-8057-46A1-88DF-AF645580B78F}">
      <dgm:prSet/>
      <dgm:spPr/>
      <dgm:t>
        <a:bodyPr/>
        <a:lstStyle/>
        <a:p>
          <a:endParaRPr lang="en-US"/>
        </a:p>
      </dgm:t>
    </dgm:pt>
    <dgm:pt modelId="{9241FB32-F67A-443C-BC93-5E0A84305894}" type="sibTrans" cxnId="{C551EF9E-8057-46A1-88DF-AF645580B78F}">
      <dgm:prSet/>
      <dgm:spPr/>
      <dgm:t>
        <a:bodyPr/>
        <a:lstStyle/>
        <a:p>
          <a:endParaRPr lang="en-US"/>
        </a:p>
      </dgm:t>
    </dgm:pt>
    <dgm:pt modelId="{DDCF7CC1-9D6F-4883-A978-2E43B4F87D41}" type="pres">
      <dgm:prSet presAssocID="{7281CD88-19B4-4924-ADBE-1E9DD939F492}" presName="root" presStyleCnt="0">
        <dgm:presLayoutVars>
          <dgm:dir/>
          <dgm:resizeHandles val="exact"/>
        </dgm:presLayoutVars>
      </dgm:prSet>
      <dgm:spPr/>
    </dgm:pt>
    <dgm:pt modelId="{00572524-685F-4462-82CA-2B5FDE0F0945}" type="pres">
      <dgm:prSet presAssocID="{7FF34AB0-071A-4F22-AE70-C2F792E55D5A}" presName="compNode" presStyleCnt="0"/>
      <dgm:spPr/>
    </dgm:pt>
    <dgm:pt modelId="{03D9A40C-7333-46D8-BA58-13AF6971C899}" type="pres">
      <dgm:prSet presAssocID="{7FF34AB0-071A-4F22-AE70-C2F792E55D5A}" presName="iconRect" presStyleLbl="node1" presStyleIdx="0" presStyleCnt="5"/>
      <dgm:spPr>
        <a:prstGeom prst="roundRect">
          <a:avLst/>
        </a:prstGeom>
        <a:solidFill>
          <a:schemeClr val="bg1"/>
        </a:solid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0882F12B-4738-40A9-900D-71BAD7B64FDB}" type="pres">
      <dgm:prSet presAssocID="{7FF34AB0-071A-4F22-AE70-C2F792E55D5A}" presName="spaceRect" presStyleCnt="0"/>
      <dgm:spPr/>
    </dgm:pt>
    <dgm:pt modelId="{BBAB3136-4559-4F4C-8981-0F5637F8383E}" type="pres">
      <dgm:prSet presAssocID="{7FF34AB0-071A-4F22-AE70-C2F792E55D5A}" presName="textRect" presStyleLbl="revTx" presStyleIdx="0" presStyleCnt="5" custLinFactNeighborY="0">
        <dgm:presLayoutVars>
          <dgm:chMax val="1"/>
          <dgm:chPref val="1"/>
        </dgm:presLayoutVars>
      </dgm:prSet>
      <dgm:spPr>
        <a:prstGeom prst="roundRect">
          <a:avLst/>
        </a:prstGeom>
      </dgm:spPr>
    </dgm:pt>
    <dgm:pt modelId="{5D2B6F8A-F48F-411C-970B-42D8B0807F0A}" type="pres">
      <dgm:prSet presAssocID="{5322FE68-4103-419F-88DF-6E8891EAF6EB}" presName="sibTrans" presStyleCnt="0"/>
      <dgm:spPr/>
    </dgm:pt>
    <dgm:pt modelId="{BEB6AD35-3A11-4867-B51B-A63EC476CAFB}" type="pres">
      <dgm:prSet presAssocID="{9BDC98B9-3C8A-49D5-BEA3-45C8E0443B66}" presName="compNode" presStyleCnt="0"/>
      <dgm:spPr/>
    </dgm:pt>
    <dgm:pt modelId="{13BF460B-415E-49DA-B076-2608702919C4}" type="pres">
      <dgm:prSet presAssocID="{9BDC98B9-3C8A-49D5-BEA3-45C8E0443B66}" presName="iconRect" presStyleLbl="node1" presStyleIdx="1" presStyleCnt="5"/>
      <dgm:spPr>
        <a:prstGeom prst="roundRect">
          <a:avLst/>
        </a:prstGeom>
        <a:solidFill>
          <a:schemeClr val="bg1"/>
        </a:solidFill>
        <a:ln>
          <a:noFill/>
        </a:ln>
      </dgm:spPr>
      <dgm:extLst>
        <a:ext uri="{E40237B7-FDA0-4F09-8148-C483321AD2D9}">
          <dgm14:cNvPr xmlns:dgm14="http://schemas.microsoft.com/office/drawing/2010/diagram" id="0" name="" descr="Diagramme de flux"/>
        </a:ext>
      </dgm:extLst>
    </dgm:pt>
    <dgm:pt modelId="{E40090E8-1025-42E0-B2EC-6DFEA0F6CFF1}" type="pres">
      <dgm:prSet presAssocID="{9BDC98B9-3C8A-49D5-BEA3-45C8E0443B66}" presName="spaceRect" presStyleCnt="0"/>
      <dgm:spPr/>
    </dgm:pt>
    <dgm:pt modelId="{8C47BCA3-0415-4959-ACEF-98B2399F2066}" type="pres">
      <dgm:prSet presAssocID="{9BDC98B9-3C8A-49D5-BEA3-45C8E0443B66}" presName="textRect" presStyleLbl="revTx" presStyleIdx="1" presStyleCnt="5">
        <dgm:presLayoutVars>
          <dgm:chMax val="1"/>
          <dgm:chPref val="1"/>
        </dgm:presLayoutVars>
      </dgm:prSet>
      <dgm:spPr>
        <a:prstGeom prst="roundRect">
          <a:avLst/>
        </a:prstGeom>
      </dgm:spPr>
    </dgm:pt>
    <dgm:pt modelId="{A2EA78D9-39C1-4ED1-A290-15754D2B8126}" type="pres">
      <dgm:prSet presAssocID="{1783DA0E-F399-4C86-80B0-03D5FAD23F51}" presName="sibTrans" presStyleCnt="0"/>
      <dgm:spPr/>
    </dgm:pt>
    <dgm:pt modelId="{B6DB984F-AD60-46C3-BC49-39039AC393A2}" type="pres">
      <dgm:prSet presAssocID="{A9D0A52C-352E-47DA-8082-142CEE7F3AB7}" presName="compNode" presStyleCnt="0"/>
      <dgm:spPr/>
    </dgm:pt>
    <dgm:pt modelId="{EBF94715-1A8B-4D29-81AB-E8CEB575F836}" type="pres">
      <dgm:prSet presAssocID="{A9D0A52C-352E-47DA-8082-142CEE7F3AB7}" presName="iconRect" presStyleLbl="node1" presStyleIdx="2" presStyleCnt="5"/>
      <dgm:spPr>
        <a:prstGeom prst="roundRect">
          <a:avLst/>
        </a:prstGeom>
        <a:solidFill>
          <a:schemeClr val="bg1"/>
        </a:solidFill>
        <a:ln>
          <a:noFill/>
        </a:ln>
      </dgm:spPr>
      <dgm:extLst>
        <a:ext uri="{E40237B7-FDA0-4F09-8148-C483321AD2D9}">
          <dgm14:cNvPr xmlns:dgm14="http://schemas.microsoft.com/office/drawing/2010/diagram" id="0" name="" descr="Utilisateurs"/>
        </a:ext>
      </dgm:extLst>
    </dgm:pt>
    <dgm:pt modelId="{1203E18E-BF84-4816-B78E-60FE7D26D974}" type="pres">
      <dgm:prSet presAssocID="{A9D0A52C-352E-47DA-8082-142CEE7F3AB7}" presName="spaceRect" presStyleCnt="0"/>
      <dgm:spPr/>
    </dgm:pt>
    <dgm:pt modelId="{55C68506-6956-4230-886F-629A696A2B7D}" type="pres">
      <dgm:prSet presAssocID="{A9D0A52C-352E-47DA-8082-142CEE7F3AB7}" presName="textRect" presStyleLbl="revTx" presStyleIdx="2" presStyleCnt="5">
        <dgm:presLayoutVars>
          <dgm:chMax val="1"/>
          <dgm:chPref val="1"/>
        </dgm:presLayoutVars>
      </dgm:prSet>
      <dgm:spPr>
        <a:prstGeom prst="roundRect">
          <a:avLst/>
        </a:prstGeom>
      </dgm:spPr>
    </dgm:pt>
    <dgm:pt modelId="{25FA5424-EB92-44DF-A378-BEC88F14B0CA}" type="pres">
      <dgm:prSet presAssocID="{362ED471-B649-4125-83DC-AA395257836B}" presName="sibTrans" presStyleCnt="0"/>
      <dgm:spPr/>
    </dgm:pt>
    <dgm:pt modelId="{AD0DFF2E-05F6-4032-9FD3-19B31EEAE5A5}" type="pres">
      <dgm:prSet presAssocID="{401C45F6-57A9-4679-BC23-CB303382A448}" presName="compNode" presStyleCnt="0"/>
      <dgm:spPr/>
    </dgm:pt>
    <dgm:pt modelId="{4C34B0FA-170C-405E-B0C6-80A9E2010E8E}" type="pres">
      <dgm:prSet presAssocID="{401C45F6-57A9-4679-BC23-CB303382A448}" presName="iconRect" presStyleLbl="node1" presStyleIdx="3" presStyleCnt="5"/>
      <dgm:spPr>
        <a:prstGeom prst="roundRect">
          <a:avLst/>
        </a:prstGeom>
        <a:solidFill>
          <a:schemeClr val="bg1"/>
        </a:solidFill>
        <a:ln>
          <a:noFill/>
        </a:ln>
      </dgm:spPr>
      <dgm:extLst>
        <a:ext uri="{E40237B7-FDA0-4F09-8148-C483321AD2D9}">
          <dgm14:cNvPr xmlns:dgm14="http://schemas.microsoft.com/office/drawing/2010/diagram" id="0" name="" descr="Journal"/>
        </a:ext>
      </dgm:extLst>
    </dgm:pt>
    <dgm:pt modelId="{C1EBA584-2112-4D9E-A07B-FDB543B5EC5F}" type="pres">
      <dgm:prSet presAssocID="{401C45F6-57A9-4679-BC23-CB303382A448}" presName="spaceRect" presStyleCnt="0"/>
      <dgm:spPr/>
    </dgm:pt>
    <dgm:pt modelId="{441067F9-942C-4F22-8966-6C632F00BAA8}" type="pres">
      <dgm:prSet presAssocID="{401C45F6-57A9-4679-BC23-CB303382A448}" presName="textRect" presStyleLbl="revTx" presStyleIdx="3" presStyleCnt="5">
        <dgm:presLayoutVars>
          <dgm:chMax val="1"/>
          <dgm:chPref val="1"/>
        </dgm:presLayoutVars>
      </dgm:prSet>
      <dgm:spPr>
        <a:prstGeom prst="roundRect">
          <a:avLst/>
        </a:prstGeom>
      </dgm:spPr>
    </dgm:pt>
    <dgm:pt modelId="{F71064EA-08F5-4D03-A20E-CE40D60356B9}" type="pres">
      <dgm:prSet presAssocID="{3635E06C-AC3C-4DE1-96E7-3267EEF8F694}" presName="sibTrans" presStyleCnt="0"/>
      <dgm:spPr/>
    </dgm:pt>
    <dgm:pt modelId="{0D66BEB8-8A78-47C1-B578-0EA8C01ADAE9}" type="pres">
      <dgm:prSet presAssocID="{021885AE-E5F9-4832-A073-B6F6B9A0D17E}" presName="compNode" presStyleCnt="0"/>
      <dgm:spPr/>
    </dgm:pt>
    <dgm:pt modelId="{FC50AB32-E1CB-4C75-8462-8B660384B065}" type="pres">
      <dgm:prSet presAssocID="{021885AE-E5F9-4832-A073-B6F6B9A0D17E}" presName="iconRect" presStyleLbl="node1" presStyleIdx="4" presStyleCnt="5"/>
      <dgm:spPr>
        <a:prstGeom prst="roundRect">
          <a:avLst/>
        </a:prstGeom>
        <a:solidFill>
          <a:schemeClr val="bg1"/>
        </a:solidFill>
        <a:ln>
          <a:noFill/>
        </a:ln>
      </dgm:spPr>
      <dgm:extLst>
        <a:ext uri="{E40237B7-FDA0-4F09-8148-C483321AD2D9}">
          <dgm14:cNvPr xmlns:dgm14="http://schemas.microsoft.com/office/drawing/2010/diagram" id="0" name="" descr="Restaurant"/>
        </a:ext>
      </dgm:extLst>
    </dgm:pt>
    <dgm:pt modelId="{9C14F0CA-C1B8-46B6-8653-E69E71B540FA}" type="pres">
      <dgm:prSet presAssocID="{021885AE-E5F9-4832-A073-B6F6B9A0D17E}" presName="spaceRect" presStyleCnt="0"/>
      <dgm:spPr/>
    </dgm:pt>
    <dgm:pt modelId="{7583A0C6-581D-41AE-92FE-F1278ED06DAA}" type="pres">
      <dgm:prSet presAssocID="{021885AE-E5F9-4832-A073-B6F6B9A0D17E}" presName="textRect" presStyleLbl="revTx" presStyleIdx="4" presStyleCnt="5" custScaleY="98587">
        <dgm:presLayoutVars>
          <dgm:chMax val="1"/>
          <dgm:chPref val="1"/>
        </dgm:presLayoutVars>
      </dgm:prSet>
      <dgm:spPr>
        <a:prstGeom prst="roundRect">
          <a:avLst/>
        </a:prstGeom>
      </dgm:spPr>
    </dgm:pt>
  </dgm:ptLst>
  <dgm:cxnLst>
    <dgm:cxn modelId="{999DB528-E239-44E9-95A2-1102660F063D}" type="presOf" srcId="{9BDC98B9-3C8A-49D5-BEA3-45C8E0443B66}" destId="{8C47BCA3-0415-4959-ACEF-98B2399F2066}" srcOrd="0" destOrd="0" presId="urn:microsoft.com/office/officeart/2018/2/layout/IconLabelList"/>
    <dgm:cxn modelId="{83ADD328-0AF5-4E51-95B6-0010E10684A7}" srcId="{7281CD88-19B4-4924-ADBE-1E9DD939F492}" destId="{9BDC98B9-3C8A-49D5-BEA3-45C8E0443B66}" srcOrd="1" destOrd="0" parTransId="{7BF20778-53D1-434B-A3F1-FB717B1944DF}" sibTransId="{1783DA0E-F399-4C86-80B0-03D5FAD23F51}"/>
    <dgm:cxn modelId="{5F44432F-93CD-4DB5-8BD0-D8E396175EFE}" type="presOf" srcId="{021885AE-E5F9-4832-A073-B6F6B9A0D17E}" destId="{7583A0C6-581D-41AE-92FE-F1278ED06DAA}" srcOrd="0" destOrd="0" presId="urn:microsoft.com/office/officeart/2018/2/layout/IconLabelList"/>
    <dgm:cxn modelId="{D864926C-81DC-42D4-8485-81439B5F6883}" srcId="{7281CD88-19B4-4924-ADBE-1E9DD939F492}" destId="{7FF34AB0-071A-4F22-AE70-C2F792E55D5A}" srcOrd="0" destOrd="0" parTransId="{217E90AD-BBC3-408B-8195-2CA0A7661EA4}" sibTransId="{5322FE68-4103-419F-88DF-6E8891EAF6EB}"/>
    <dgm:cxn modelId="{CB7EF17D-2573-4248-B724-37E9F877FA22}" srcId="{7281CD88-19B4-4924-ADBE-1E9DD939F492}" destId="{401C45F6-57A9-4679-BC23-CB303382A448}" srcOrd="3" destOrd="0" parTransId="{3A75E806-FD5B-47F4-8028-CC1FC77F1DE2}" sibTransId="{3635E06C-AC3C-4DE1-96E7-3267EEF8F694}"/>
    <dgm:cxn modelId="{87753184-13C2-4209-9DF4-0E4FB6DC38C9}" type="presOf" srcId="{A9D0A52C-352E-47DA-8082-142CEE7F3AB7}" destId="{55C68506-6956-4230-886F-629A696A2B7D}" srcOrd="0" destOrd="0" presId="urn:microsoft.com/office/officeart/2018/2/layout/IconLabelList"/>
    <dgm:cxn modelId="{D503EB9D-ABBB-43B7-BD88-40151C7203C7}" type="presOf" srcId="{7281CD88-19B4-4924-ADBE-1E9DD939F492}" destId="{DDCF7CC1-9D6F-4883-A978-2E43B4F87D41}" srcOrd="0" destOrd="0" presId="urn:microsoft.com/office/officeart/2018/2/layout/IconLabelList"/>
    <dgm:cxn modelId="{C551EF9E-8057-46A1-88DF-AF645580B78F}" srcId="{7281CD88-19B4-4924-ADBE-1E9DD939F492}" destId="{021885AE-E5F9-4832-A073-B6F6B9A0D17E}" srcOrd="4" destOrd="0" parTransId="{DB768D3A-B0A5-4FBB-B02C-DE815AFA90C2}" sibTransId="{9241FB32-F67A-443C-BC93-5E0A84305894}"/>
    <dgm:cxn modelId="{9DCDF6BB-131F-454C-839F-4B6AF691FD8B}" type="presOf" srcId="{7FF34AB0-071A-4F22-AE70-C2F792E55D5A}" destId="{BBAB3136-4559-4F4C-8981-0F5637F8383E}" srcOrd="0" destOrd="0" presId="urn:microsoft.com/office/officeart/2018/2/layout/IconLabelList"/>
    <dgm:cxn modelId="{427881CA-F5F0-43AB-9714-8E1D089533EF}" type="presOf" srcId="{401C45F6-57A9-4679-BC23-CB303382A448}" destId="{441067F9-942C-4F22-8966-6C632F00BAA8}" srcOrd="0" destOrd="0" presId="urn:microsoft.com/office/officeart/2018/2/layout/IconLabelList"/>
    <dgm:cxn modelId="{DCC2CFE3-1B04-4C8E-9A57-36643D5B8798}" srcId="{7281CD88-19B4-4924-ADBE-1E9DD939F492}" destId="{A9D0A52C-352E-47DA-8082-142CEE7F3AB7}" srcOrd="2" destOrd="0" parTransId="{F3B2C291-DC99-4D7C-9E35-6C1DC20BBB73}" sibTransId="{362ED471-B649-4125-83DC-AA395257836B}"/>
    <dgm:cxn modelId="{B835994F-73CB-4168-A833-A1B36BD07D5D}" type="presParOf" srcId="{DDCF7CC1-9D6F-4883-A978-2E43B4F87D41}" destId="{00572524-685F-4462-82CA-2B5FDE0F0945}" srcOrd="0" destOrd="0" presId="urn:microsoft.com/office/officeart/2018/2/layout/IconLabelList"/>
    <dgm:cxn modelId="{AD2EF51F-E86F-453A-9C68-C4DC7C1B4A20}" type="presParOf" srcId="{00572524-685F-4462-82CA-2B5FDE0F0945}" destId="{03D9A40C-7333-46D8-BA58-13AF6971C899}" srcOrd="0" destOrd="0" presId="urn:microsoft.com/office/officeart/2018/2/layout/IconLabelList"/>
    <dgm:cxn modelId="{080DDC35-9928-47A8-8FFA-EC2B55B5CD08}" type="presParOf" srcId="{00572524-685F-4462-82CA-2B5FDE0F0945}" destId="{0882F12B-4738-40A9-900D-71BAD7B64FDB}" srcOrd="1" destOrd="0" presId="urn:microsoft.com/office/officeart/2018/2/layout/IconLabelList"/>
    <dgm:cxn modelId="{32AFC784-28DA-4F5A-ABAD-A726E2F2EEF9}" type="presParOf" srcId="{00572524-685F-4462-82CA-2B5FDE0F0945}" destId="{BBAB3136-4559-4F4C-8981-0F5637F8383E}" srcOrd="2" destOrd="0" presId="urn:microsoft.com/office/officeart/2018/2/layout/IconLabelList"/>
    <dgm:cxn modelId="{56BF2B6A-177F-43A5-886C-97F5CAB9314A}" type="presParOf" srcId="{DDCF7CC1-9D6F-4883-A978-2E43B4F87D41}" destId="{5D2B6F8A-F48F-411C-970B-42D8B0807F0A}" srcOrd="1" destOrd="0" presId="urn:microsoft.com/office/officeart/2018/2/layout/IconLabelList"/>
    <dgm:cxn modelId="{5F97A69C-BBF4-4240-BCA7-AAD6EA45D683}" type="presParOf" srcId="{DDCF7CC1-9D6F-4883-A978-2E43B4F87D41}" destId="{BEB6AD35-3A11-4867-B51B-A63EC476CAFB}" srcOrd="2" destOrd="0" presId="urn:microsoft.com/office/officeart/2018/2/layout/IconLabelList"/>
    <dgm:cxn modelId="{BC050375-3C01-4CAA-9463-CB541DA01F08}" type="presParOf" srcId="{BEB6AD35-3A11-4867-B51B-A63EC476CAFB}" destId="{13BF460B-415E-49DA-B076-2608702919C4}" srcOrd="0" destOrd="0" presId="urn:microsoft.com/office/officeart/2018/2/layout/IconLabelList"/>
    <dgm:cxn modelId="{530B4E1A-7D7E-47A8-8DD8-88CB529F90DB}" type="presParOf" srcId="{BEB6AD35-3A11-4867-B51B-A63EC476CAFB}" destId="{E40090E8-1025-42E0-B2EC-6DFEA0F6CFF1}" srcOrd="1" destOrd="0" presId="urn:microsoft.com/office/officeart/2018/2/layout/IconLabelList"/>
    <dgm:cxn modelId="{8C9C5858-8B2B-45ED-A3ED-9B9FB513ACAF}" type="presParOf" srcId="{BEB6AD35-3A11-4867-B51B-A63EC476CAFB}" destId="{8C47BCA3-0415-4959-ACEF-98B2399F2066}" srcOrd="2" destOrd="0" presId="urn:microsoft.com/office/officeart/2018/2/layout/IconLabelList"/>
    <dgm:cxn modelId="{66742095-333B-477E-A108-9B5B94FAEBC9}" type="presParOf" srcId="{DDCF7CC1-9D6F-4883-A978-2E43B4F87D41}" destId="{A2EA78D9-39C1-4ED1-A290-15754D2B8126}" srcOrd="3" destOrd="0" presId="urn:microsoft.com/office/officeart/2018/2/layout/IconLabelList"/>
    <dgm:cxn modelId="{15317506-6BAB-46A6-AB05-C7DA09DCDA1C}" type="presParOf" srcId="{DDCF7CC1-9D6F-4883-A978-2E43B4F87D41}" destId="{B6DB984F-AD60-46C3-BC49-39039AC393A2}" srcOrd="4" destOrd="0" presId="urn:microsoft.com/office/officeart/2018/2/layout/IconLabelList"/>
    <dgm:cxn modelId="{AA0564B9-1E57-4322-91E1-6116068E31ED}" type="presParOf" srcId="{B6DB984F-AD60-46C3-BC49-39039AC393A2}" destId="{EBF94715-1A8B-4D29-81AB-E8CEB575F836}" srcOrd="0" destOrd="0" presId="urn:microsoft.com/office/officeart/2018/2/layout/IconLabelList"/>
    <dgm:cxn modelId="{B3FE633F-C763-488D-8511-90D1D8A36257}" type="presParOf" srcId="{B6DB984F-AD60-46C3-BC49-39039AC393A2}" destId="{1203E18E-BF84-4816-B78E-60FE7D26D974}" srcOrd="1" destOrd="0" presId="urn:microsoft.com/office/officeart/2018/2/layout/IconLabelList"/>
    <dgm:cxn modelId="{05CD54C9-35AD-48E9-BD54-0003616C4A74}" type="presParOf" srcId="{B6DB984F-AD60-46C3-BC49-39039AC393A2}" destId="{55C68506-6956-4230-886F-629A696A2B7D}" srcOrd="2" destOrd="0" presId="urn:microsoft.com/office/officeart/2018/2/layout/IconLabelList"/>
    <dgm:cxn modelId="{A643C10E-D081-4D39-A65E-8C70990E4C49}" type="presParOf" srcId="{DDCF7CC1-9D6F-4883-A978-2E43B4F87D41}" destId="{25FA5424-EB92-44DF-A378-BEC88F14B0CA}" srcOrd="5" destOrd="0" presId="urn:microsoft.com/office/officeart/2018/2/layout/IconLabelList"/>
    <dgm:cxn modelId="{6E4D67F2-790B-4CBC-8500-C53038FA7078}" type="presParOf" srcId="{DDCF7CC1-9D6F-4883-A978-2E43B4F87D41}" destId="{AD0DFF2E-05F6-4032-9FD3-19B31EEAE5A5}" srcOrd="6" destOrd="0" presId="urn:microsoft.com/office/officeart/2018/2/layout/IconLabelList"/>
    <dgm:cxn modelId="{A6B735F7-2307-47D2-91E8-ABFC3EECE97A}" type="presParOf" srcId="{AD0DFF2E-05F6-4032-9FD3-19B31EEAE5A5}" destId="{4C34B0FA-170C-405E-B0C6-80A9E2010E8E}" srcOrd="0" destOrd="0" presId="urn:microsoft.com/office/officeart/2018/2/layout/IconLabelList"/>
    <dgm:cxn modelId="{46C37DAB-6702-4713-8E85-97B051D9EEC0}" type="presParOf" srcId="{AD0DFF2E-05F6-4032-9FD3-19B31EEAE5A5}" destId="{C1EBA584-2112-4D9E-A07B-FDB543B5EC5F}" srcOrd="1" destOrd="0" presId="urn:microsoft.com/office/officeart/2018/2/layout/IconLabelList"/>
    <dgm:cxn modelId="{8979D2DD-8153-4CA0-8D2D-8229D1CB9CFA}" type="presParOf" srcId="{AD0DFF2E-05F6-4032-9FD3-19B31EEAE5A5}" destId="{441067F9-942C-4F22-8966-6C632F00BAA8}" srcOrd="2" destOrd="0" presId="urn:microsoft.com/office/officeart/2018/2/layout/IconLabelList"/>
    <dgm:cxn modelId="{6C36E039-594D-45FE-B37F-1DCDC5DB4AE4}" type="presParOf" srcId="{DDCF7CC1-9D6F-4883-A978-2E43B4F87D41}" destId="{F71064EA-08F5-4D03-A20E-CE40D60356B9}" srcOrd="7" destOrd="0" presId="urn:microsoft.com/office/officeart/2018/2/layout/IconLabelList"/>
    <dgm:cxn modelId="{FBD17C7A-D987-457B-B009-1B8DBA346BDE}" type="presParOf" srcId="{DDCF7CC1-9D6F-4883-A978-2E43B4F87D41}" destId="{0D66BEB8-8A78-47C1-B578-0EA8C01ADAE9}" srcOrd="8" destOrd="0" presId="urn:microsoft.com/office/officeart/2018/2/layout/IconLabelList"/>
    <dgm:cxn modelId="{469D5ADC-7F32-471E-BC44-DFAD294027E6}" type="presParOf" srcId="{0D66BEB8-8A78-47C1-B578-0EA8C01ADAE9}" destId="{FC50AB32-E1CB-4C75-8462-8B660384B065}" srcOrd="0" destOrd="0" presId="urn:microsoft.com/office/officeart/2018/2/layout/IconLabelList"/>
    <dgm:cxn modelId="{72857A69-1EA1-492F-B31E-7074E1AFD2FD}" type="presParOf" srcId="{0D66BEB8-8A78-47C1-B578-0EA8C01ADAE9}" destId="{9C14F0CA-C1B8-46B6-8653-E69E71B540FA}" srcOrd="1" destOrd="0" presId="urn:microsoft.com/office/officeart/2018/2/layout/IconLabelList"/>
    <dgm:cxn modelId="{CD2392A0-308B-40C8-B1A5-BE51E494D6C6}" type="presParOf" srcId="{0D66BEB8-8A78-47C1-B578-0EA8C01ADAE9}" destId="{7583A0C6-581D-41AE-92FE-F1278ED06DAA}" srcOrd="2" destOrd="0" presId="urn:microsoft.com/office/officeart/2018/2/layout/IconLabel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2176D9-22E7-4759-9F6A-8F21D323DF67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143853C-ECC2-4C42-896D-C8054B23CB20}">
      <dgm:prSet/>
      <dgm:spPr/>
      <dgm:t>
        <a:bodyPr/>
        <a:lstStyle/>
        <a:p>
          <a:pPr>
            <a:defRPr b="1"/>
          </a:pPr>
          <a:r>
            <a:rPr lang="fr-FR" noProof="0" dirty="0">
              <a:latin typeface="Cavolini" panose="03000502040302020204" pitchFamily="66" charset="0"/>
              <a:cs typeface="Cavolini" panose="03000502040302020204" pitchFamily="66" charset="0"/>
              <a:sym typeface="Wingdings" panose="05000000000000000000" pitchFamily="2" charset="2"/>
            </a:rPr>
            <a:t>22  26</a:t>
          </a:r>
          <a:r>
            <a:rPr lang="fr-FR" noProof="0" dirty="0">
              <a:latin typeface="Cavolini" panose="03000502040302020204" pitchFamily="66" charset="0"/>
              <a:cs typeface="Cavolini" panose="03000502040302020204" pitchFamily="66" charset="0"/>
            </a:rPr>
            <a:t> Août 2022</a:t>
          </a:r>
        </a:p>
      </dgm:t>
    </dgm:pt>
    <dgm:pt modelId="{0B592E17-CE76-4B78-BBFE-7D5C6A24BEC0}" type="parTrans" cxnId="{AAF50D96-618F-4FA4-90DD-FD4E9D992E94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8AE4295D-B1B9-4275-BEFF-0CA8A3451EDC}" type="sibTrans" cxnId="{AAF50D96-618F-4FA4-90DD-FD4E9D992E94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1132ACA7-1F5B-4A7B-BD60-6B02D97240C4}">
      <dgm:prSet/>
      <dgm:spPr/>
      <dgm:t>
        <a:bodyPr/>
        <a:lstStyle/>
        <a:p>
          <a:r>
            <a:rPr lang="fr-FR" noProof="0" dirty="0">
              <a:latin typeface="Cavolini" panose="03000502040302020204" pitchFamily="66" charset="0"/>
              <a:cs typeface="Cavolini" panose="03000502040302020204" pitchFamily="66" charset="0"/>
            </a:rPr>
            <a:t>Stage cohésions à Matour</a:t>
          </a:r>
        </a:p>
      </dgm:t>
    </dgm:pt>
    <dgm:pt modelId="{B4B0D51C-89FE-4E65-977E-8A8EA5312CCF}" type="parTrans" cxnId="{249D0B03-FEDA-46D6-9211-7C53DF27A39E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51C8F6B0-9299-4EFE-862A-3F31955AACBC}" type="sibTrans" cxnId="{249D0B03-FEDA-46D6-9211-7C53DF27A39E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954816D7-8043-40CA-AFA1-3479A456BD93}">
      <dgm:prSet/>
      <dgm:spPr/>
      <dgm:t>
        <a:bodyPr/>
        <a:lstStyle/>
        <a:p>
          <a:pPr>
            <a:defRPr b="1"/>
          </a:pPr>
          <a:r>
            <a:rPr lang="fr-FR" noProof="0" dirty="0">
              <a:latin typeface="Cavolini" panose="03000502040302020204" pitchFamily="66" charset="0"/>
              <a:cs typeface="Cavolini" panose="03000502040302020204" pitchFamily="66" charset="0"/>
            </a:rPr>
            <a:t>4 Février 2023</a:t>
          </a:r>
        </a:p>
      </dgm:t>
    </dgm:pt>
    <dgm:pt modelId="{5F72BE90-2F01-4AD9-8CD2-FAE4FB614A11}" type="parTrans" cxnId="{463758C9-2B7B-43DB-9658-E3E9423AE958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8D3F0C96-488D-4884-985F-D3C4DB3325C3}" type="sibTrans" cxnId="{463758C9-2B7B-43DB-9658-E3E9423AE958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DE7D5971-7E92-4486-BBDC-AA528E590655}">
      <dgm:prSet/>
      <dgm:spPr/>
      <dgm:t>
        <a:bodyPr/>
        <a:lstStyle/>
        <a:p>
          <a:r>
            <a:rPr lang="fr-FR" noProof="0" dirty="0">
              <a:latin typeface="Cavolini" panose="03000502040302020204" pitchFamily="66" charset="0"/>
              <a:cs typeface="Cavolini" panose="03000502040302020204" pitchFamily="66" charset="0"/>
            </a:rPr>
            <a:t>Forum éducatif</a:t>
          </a:r>
        </a:p>
      </dgm:t>
    </dgm:pt>
    <dgm:pt modelId="{6B96FE55-90FA-46C4-8A5C-911B9A6F947E}" type="parTrans" cxnId="{3DEC9615-1364-492F-8BEC-D971ACFB59E1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78728E37-C89A-4805-9767-754D8A7E7830}" type="sibTrans" cxnId="{3DEC9615-1364-492F-8BEC-D971ACFB59E1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B45C1543-38F6-47F6-811A-FEF600F379E3}">
      <dgm:prSet/>
      <dgm:spPr/>
      <dgm:t>
        <a:bodyPr/>
        <a:lstStyle/>
        <a:p>
          <a:pPr>
            <a:defRPr b="1"/>
          </a:pPr>
          <a:r>
            <a:rPr lang="fr-FR" noProof="0" dirty="0">
              <a:latin typeface="Cavolini" panose="03000502040302020204" pitchFamily="66" charset="0"/>
              <a:cs typeface="Cavolini" panose="03000502040302020204" pitchFamily="66" charset="0"/>
            </a:rPr>
            <a:t>16 Janvier 2023</a:t>
          </a:r>
        </a:p>
      </dgm:t>
    </dgm:pt>
    <dgm:pt modelId="{7991B8FF-BE00-46B0-A5C3-9281F9AA5A68}" type="parTrans" cxnId="{C8B7DF6C-9811-43AF-BE6F-9960A7BED8F5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BFE51308-96C1-4A6A-BC74-6A4CE1EB707E}" type="sibTrans" cxnId="{C8B7DF6C-9811-43AF-BE6F-9960A7BED8F5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24382E96-9187-4BBA-BA00-E68E0473474E}">
      <dgm:prSet/>
      <dgm:spPr/>
      <dgm:t>
        <a:bodyPr/>
        <a:lstStyle/>
        <a:p>
          <a:r>
            <a:rPr lang="fr-FR" noProof="0" dirty="0">
              <a:latin typeface="Cavolini" panose="03000502040302020204" pitchFamily="66" charset="0"/>
              <a:cs typeface="Cavolini" panose="03000502040302020204" pitchFamily="66" charset="0"/>
            </a:rPr>
            <a:t>Lancement baby ballon</a:t>
          </a:r>
        </a:p>
      </dgm:t>
    </dgm:pt>
    <dgm:pt modelId="{7FCE4FDC-4AC8-40CA-925A-8AC48D2D3252}" type="parTrans" cxnId="{E07CC7C0-9E83-4E84-9F12-5DA63B55DFBC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76524EB0-13C5-49B4-8B79-8DF8CC9CA5DA}" type="sibTrans" cxnId="{E07CC7C0-9E83-4E84-9F12-5DA63B55DFBC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C0DD3C56-4502-4490-8CC2-37521167BABD}">
      <dgm:prSet/>
      <dgm:spPr/>
      <dgm:t>
        <a:bodyPr/>
        <a:lstStyle/>
        <a:p>
          <a:pPr>
            <a:defRPr b="1"/>
          </a:pPr>
          <a:r>
            <a:rPr lang="fr-FR" noProof="0" dirty="0">
              <a:latin typeface="Cavolini" panose="03000502040302020204" pitchFamily="66" charset="0"/>
              <a:cs typeface="Cavolini" panose="03000502040302020204" pitchFamily="66" charset="0"/>
            </a:rPr>
            <a:t>7 &amp; 8 Mai 2023</a:t>
          </a:r>
        </a:p>
      </dgm:t>
    </dgm:pt>
    <dgm:pt modelId="{DA71692F-8018-4841-B4C8-DC2E862287DA}" type="parTrans" cxnId="{D380710A-A811-4384-AF30-C9163EEFC5D4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28F629BB-6664-47DF-9FA4-93A79988791F}" type="sibTrans" cxnId="{D380710A-A811-4384-AF30-C9163EEFC5D4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171F02F9-2C28-4618-B237-78D0089E902E}">
      <dgm:prSet/>
      <dgm:spPr/>
      <dgm:t>
        <a:bodyPr/>
        <a:lstStyle/>
        <a:p>
          <a:r>
            <a:rPr lang="fr-FR" noProof="0" dirty="0">
              <a:latin typeface="Cavolini" panose="03000502040302020204" pitchFamily="66" charset="0"/>
              <a:cs typeface="Cavolini" panose="03000502040302020204" pitchFamily="66" charset="0"/>
            </a:rPr>
            <a:t>Tournoi féminin </a:t>
          </a:r>
        </a:p>
      </dgm:t>
    </dgm:pt>
    <dgm:pt modelId="{CC1EB47B-3403-48E0-9E89-A3FEE9994098}" type="parTrans" cxnId="{ED869CB7-22D4-41B6-AF4D-E991DC020E18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93855589-CB93-4897-AED4-4D7305442046}" type="sibTrans" cxnId="{ED869CB7-22D4-41B6-AF4D-E991DC020E18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7DBFBEA9-F4E8-4971-BAF4-68602E69FD88}">
      <dgm:prSet/>
      <dgm:spPr/>
      <dgm:t>
        <a:bodyPr/>
        <a:lstStyle/>
        <a:p>
          <a:pPr>
            <a:defRPr b="1"/>
          </a:pPr>
          <a:r>
            <a:rPr lang="fr-FR" noProof="0" dirty="0">
              <a:latin typeface="Cavolini" panose="03000502040302020204" pitchFamily="66" charset="0"/>
              <a:cs typeface="Cavolini" panose="03000502040302020204" pitchFamily="66" charset="0"/>
            </a:rPr>
            <a:t>10 juin 2023</a:t>
          </a:r>
        </a:p>
      </dgm:t>
    </dgm:pt>
    <dgm:pt modelId="{B13293BE-26A3-42A4-A70E-CA7E6B69B822}" type="parTrans" cxnId="{808C7A2C-F0EC-49B9-9926-03B4174E1245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7817F735-5BE8-4EDD-ADD6-3C5140336045}" type="sibTrans" cxnId="{808C7A2C-F0EC-49B9-9926-03B4174E1245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4150EC26-5567-44A8-B9A5-5CECD585A22B}">
      <dgm:prSet/>
      <dgm:spPr/>
      <dgm:t>
        <a:bodyPr/>
        <a:lstStyle/>
        <a:p>
          <a:r>
            <a:rPr lang="fr-FR" noProof="0" dirty="0">
              <a:latin typeface="Cavolini" panose="03000502040302020204" pitchFamily="66" charset="0"/>
              <a:cs typeface="Cavolini" panose="03000502040302020204" pitchFamily="66" charset="0"/>
            </a:rPr>
            <a:t>Tournoi de pétanque</a:t>
          </a:r>
        </a:p>
      </dgm:t>
    </dgm:pt>
    <dgm:pt modelId="{A8B23F4F-50B3-4668-9233-77AFA7C9D4A5}" type="parTrans" cxnId="{11069EA4-59CE-4161-8186-8EB844B3F3BA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26A5A828-EEA4-4FEE-90F1-3CE4B6B56AA1}" type="sibTrans" cxnId="{11069EA4-59CE-4161-8186-8EB844B3F3BA}">
      <dgm:prSet/>
      <dgm:spPr/>
      <dgm:t>
        <a:bodyPr/>
        <a:lstStyle/>
        <a:p>
          <a:pPr algn="ctr"/>
          <a:endParaRPr lang="fr-FR" noProof="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7974BD37-ACFE-4898-8520-BF6E042F2DF5}">
      <dgm:prSet/>
      <dgm:spPr/>
      <dgm:t>
        <a:bodyPr/>
        <a:lstStyle/>
        <a:p>
          <a:pPr>
            <a:defRPr b="1"/>
          </a:pPr>
          <a:r>
            <a:rPr lang="fr-FR" noProof="0" dirty="0">
              <a:latin typeface="Cavolini" panose="03000502040302020204" pitchFamily="66" charset="0"/>
              <a:cs typeface="Cavolini" panose="03000502040302020204" pitchFamily="66" charset="0"/>
            </a:rPr>
            <a:t>24 juin 2023</a:t>
          </a:r>
        </a:p>
      </dgm:t>
    </dgm:pt>
    <dgm:pt modelId="{458C8E7D-A114-4638-BB0F-351D82286BB4}" type="parTrans" cxnId="{FEF6CC84-E5E4-4D9F-A86D-407606C6BA42}">
      <dgm:prSet/>
      <dgm:spPr/>
      <dgm:t>
        <a:bodyPr/>
        <a:lstStyle/>
        <a:p>
          <a:endParaRPr lang="fr-FR"/>
        </a:p>
      </dgm:t>
    </dgm:pt>
    <dgm:pt modelId="{031C74D5-3F6E-44E1-86AD-54E3C1F4633A}" type="sibTrans" cxnId="{FEF6CC84-E5E4-4D9F-A86D-407606C6BA42}">
      <dgm:prSet/>
      <dgm:spPr/>
      <dgm:t>
        <a:bodyPr/>
        <a:lstStyle/>
        <a:p>
          <a:endParaRPr lang="fr-FR"/>
        </a:p>
      </dgm:t>
    </dgm:pt>
    <dgm:pt modelId="{E026188C-5FF9-4E26-9C02-79836AE722C1}">
      <dgm:prSet/>
      <dgm:spPr/>
      <dgm:t>
        <a:bodyPr/>
        <a:lstStyle/>
        <a:p>
          <a:r>
            <a:rPr lang="fr-FR" noProof="0" dirty="0">
              <a:latin typeface="Cavolini" panose="03000502040302020204" pitchFamily="66" charset="0"/>
              <a:cs typeface="Cavolini" panose="03000502040302020204" pitchFamily="66" charset="0"/>
            </a:rPr>
            <a:t>Tournoi sixte</a:t>
          </a:r>
          <a:endParaRPr lang="fr-FR" dirty="0"/>
        </a:p>
      </dgm:t>
    </dgm:pt>
    <dgm:pt modelId="{02B19168-B141-4CA0-86A7-CE2E507329A6}" type="parTrans" cxnId="{D6C3247F-0C03-4318-8F61-059D76DB125D}">
      <dgm:prSet/>
      <dgm:spPr/>
      <dgm:t>
        <a:bodyPr/>
        <a:lstStyle/>
        <a:p>
          <a:endParaRPr lang="fr-FR"/>
        </a:p>
      </dgm:t>
    </dgm:pt>
    <dgm:pt modelId="{2E5EAEEC-B65A-487B-A555-0D8CA2FE8251}" type="sibTrans" cxnId="{D6C3247F-0C03-4318-8F61-059D76DB125D}">
      <dgm:prSet/>
      <dgm:spPr/>
      <dgm:t>
        <a:bodyPr/>
        <a:lstStyle/>
        <a:p>
          <a:endParaRPr lang="fr-FR"/>
        </a:p>
      </dgm:t>
    </dgm:pt>
    <dgm:pt modelId="{B435FCDD-0AFC-430B-B915-001C14174AB2}" type="pres">
      <dgm:prSet presAssocID="{432176D9-22E7-4759-9F6A-8F21D323DF67}" presName="root" presStyleCnt="0">
        <dgm:presLayoutVars>
          <dgm:chMax/>
          <dgm:chPref/>
          <dgm:animLvl val="lvl"/>
        </dgm:presLayoutVars>
      </dgm:prSet>
      <dgm:spPr/>
    </dgm:pt>
    <dgm:pt modelId="{14F83635-BA6F-4190-82F5-839CCFD779C8}" type="pres">
      <dgm:prSet presAssocID="{432176D9-22E7-4759-9F6A-8F21D323DF67}" presName="divider" presStyleLbl="fgAcc1" presStyleIdx="0" presStyleCnt="1"/>
      <dgm:spPr/>
    </dgm:pt>
    <dgm:pt modelId="{0A16B03B-6F4A-453B-8594-7749CF9292EB}" type="pres">
      <dgm:prSet presAssocID="{432176D9-22E7-4759-9F6A-8F21D323DF67}" presName="nodes" presStyleCnt="0">
        <dgm:presLayoutVars>
          <dgm:chMax/>
          <dgm:chPref/>
          <dgm:animLvl val="lvl"/>
        </dgm:presLayoutVars>
      </dgm:prSet>
      <dgm:spPr/>
    </dgm:pt>
    <dgm:pt modelId="{99444E4E-9C7A-47AF-AA51-1D51B087A2F3}" type="pres">
      <dgm:prSet presAssocID="{0143853C-ECC2-4C42-896D-C8054B23CB20}" presName="composite" presStyleCnt="0"/>
      <dgm:spPr/>
    </dgm:pt>
    <dgm:pt modelId="{AD59AC31-6E2B-462C-AFEB-B6DF57F8399A}" type="pres">
      <dgm:prSet presAssocID="{0143853C-ECC2-4C42-896D-C8054B23CB20}" presName="L1TextContainer" presStyleLbl="alignNode1" presStyleIdx="0" presStyleCnt="6">
        <dgm:presLayoutVars>
          <dgm:chMax val="1"/>
          <dgm:chPref val="1"/>
          <dgm:bulletEnabled val="1"/>
        </dgm:presLayoutVars>
      </dgm:prSet>
      <dgm:spPr/>
    </dgm:pt>
    <dgm:pt modelId="{AC789AE1-0543-4F52-A2F9-FAC3101CB252}" type="pres">
      <dgm:prSet presAssocID="{0143853C-ECC2-4C42-896D-C8054B23CB20}" presName="L2TextContainerWrapper" presStyleCnt="0">
        <dgm:presLayoutVars>
          <dgm:bulletEnabled val="1"/>
        </dgm:presLayoutVars>
      </dgm:prSet>
      <dgm:spPr/>
    </dgm:pt>
    <dgm:pt modelId="{FF83AB40-1646-4400-9D57-61860B26C469}" type="pres">
      <dgm:prSet presAssocID="{0143853C-ECC2-4C42-896D-C8054B23CB20}" presName="L2TextContainer" presStyleLbl="bgAccFollowNode1" presStyleIdx="0" presStyleCnt="6"/>
      <dgm:spPr/>
    </dgm:pt>
    <dgm:pt modelId="{BA20AF0C-27AF-4A5C-BEBE-16B23A10107A}" type="pres">
      <dgm:prSet presAssocID="{0143853C-ECC2-4C42-896D-C8054B23CB20}" presName="FlexibleEmptyPlaceHolder" presStyleCnt="0"/>
      <dgm:spPr/>
    </dgm:pt>
    <dgm:pt modelId="{1F97AA17-DAF5-42A2-8BFE-3037FAECF8AB}" type="pres">
      <dgm:prSet presAssocID="{0143853C-ECC2-4C42-896D-C8054B23CB20}" presName="ConnectLine" presStyleLbl="sibTrans1D1" presStyleIdx="0" presStyleCnt="6"/>
      <dgm:spPr/>
    </dgm:pt>
    <dgm:pt modelId="{06647540-0BC1-4CCB-BF29-A5C9F7E2A6EB}" type="pres">
      <dgm:prSet presAssocID="{0143853C-ECC2-4C42-896D-C8054B23CB20}" presName="ConnectorPoint" presStyleLbl="node1" presStyleIdx="0" presStyleCnt="6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650D291-1F3E-4E35-871A-4265AD32D8A2}" type="pres">
      <dgm:prSet presAssocID="{0143853C-ECC2-4C42-896D-C8054B23CB20}" presName="EmptyPlaceHolder" presStyleCnt="0"/>
      <dgm:spPr/>
    </dgm:pt>
    <dgm:pt modelId="{5E71F483-6092-4A04-A7A4-82464DEB70BE}" type="pres">
      <dgm:prSet presAssocID="{8AE4295D-B1B9-4275-BEFF-0CA8A3451EDC}" presName="spaceBetweenRectangles" presStyleCnt="0"/>
      <dgm:spPr/>
    </dgm:pt>
    <dgm:pt modelId="{7B4DB624-78CD-42CA-A010-43D4255CE54F}" type="pres">
      <dgm:prSet presAssocID="{954816D7-8043-40CA-AFA1-3479A456BD93}" presName="composite" presStyleCnt="0"/>
      <dgm:spPr/>
    </dgm:pt>
    <dgm:pt modelId="{7F49182B-4CA6-4ED7-A1E3-594CC9011924}" type="pres">
      <dgm:prSet presAssocID="{954816D7-8043-40CA-AFA1-3479A456BD93}" presName="L1TextContainer" presStyleLbl="alignNode1" presStyleIdx="1" presStyleCnt="6">
        <dgm:presLayoutVars>
          <dgm:chMax val="1"/>
          <dgm:chPref val="1"/>
          <dgm:bulletEnabled val="1"/>
        </dgm:presLayoutVars>
      </dgm:prSet>
      <dgm:spPr/>
    </dgm:pt>
    <dgm:pt modelId="{7B2E1732-504D-478B-87C1-D6486F2606C3}" type="pres">
      <dgm:prSet presAssocID="{954816D7-8043-40CA-AFA1-3479A456BD93}" presName="L2TextContainerWrapper" presStyleCnt="0">
        <dgm:presLayoutVars>
          <dgm:bulletEnabled val="1"/>
        </dgm:presLayoutVars>
      </dgm:prSet>
      <dgm:spPr/>
    </dgm:pt>
    <dgm:pt modelId="{F57C6C5B-1D37-4456-B78B-8C912B63B27C}" type="pres">
      <dgm:prSet presAssocID="{954816D7-8043-40CA-AFA1-3479A456BD93}" presName="L2TextContainer" presStyleLbl="bgAccFollowNode1" presStyleIdx="1" presStyleCnt="6"/>
      <dgm:spPr/>
    </dgm:pt>
    <dgm:pt modelId="{935341AB-E606-498B-BFCF-A9FF3908C178}" type="pres">
      <dgm:prSet presAssocID="{954816D7-8043-40CA-AFA1-3479A456BD93}" presName="FlexibleEmptyPlaceHolder" presStyleCnt="0"/>
      <dgm:spPr/>
    </dgm:pt>
    <dgm:pt modelId="{53127F19-0600-4E86-A1D4-390169AD11EB}" type="pres">
      <dgm:prSet presAssocID="{954816D7-8043-40CA-AFA1-3479A456BD93}" presName="ConnectLine" presStyleLbl="sibTrans1D1" presStyleIdx="1" presStyleCnt="6"/>
      <dgm:spPr/>
    </dgm:pt>
    <dgm:pt modelId="{FAA8AE88-C96C-46B8-BBE3-9412DFE96BB6}" type="pres">
      <dgm:prSet presAssocID="{954816D7-8043-40CA-AFA1-3479A456BD93}" presName="ConnectorPoint" presStyleLbl="node1" presStyleIdx="1" presStyleCnt="6"/>
      <dgm:spPr>
        <a:solidFill>
          <a:schemeClr val="accent4">
            <a:hueOff val="1960178"/>
            <a:satOff val="-8155"/>
            <a:lumOff val="1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6C354D5-4841-4D68-AC0C-68AA1BBA1750}" type="pres">
      <dgm:prSet presAssocID="{954816D7-8043-40CA-AFA1-3479A456BD93}" presName="EmptyPlaceHolder" presStyleCnt="0"/>
      <dgm:spPr/>
    </dgm:pt>
    <dgm:pt modelId="{862B95B9-25AC-4352-89F2-703321DE32AF}" type="pres">
      <dgm:prSet presAssocID="{8D3F0C96-488D-4884-985F-D3C4DB3325C3}" presName="spaceBetweenRectangles" presStyleCnt="0"/>
      <dgm:spPr/>
    </dgm:pt>
    <dgm:pt modelId="{DE081B89-2E83-4122-9D51-769EDBC34890}" type="pres">
      <dgm:prSet presAssocID="{B45C1543-38F6-47F6-811A-FEF600F379E3}" presName="composite" presStyleCnt="0"/>
      <dgm:spPr/>
    </dgm:pt>
    <dgm:pt modelId="{F1E937F8-1DE8-4B60-A87B-D27CBFD6ABA6}" type="pres">
      <dgm:prSet presAssocID="{B45C1543-38F6-47F6-811A-FEF600F379E3}" presName="L1TextContainer" presStyleLbl="alignNode1" presStyleIdx="2" presStyleCnt="6">
        <dgm:presLayoutVars>
          <dgm:chMax val="1"/>
          <dgm:chPref val="1"/>
          <dgm:bulletEnabled val="1"/>
        </dgm:presLayoutVars>
      </dgm:prSet>
      <dgm:spPr/>
    </dgm:pt>
    <dgm:pt modelId="{0F1F979A-5C2D-4A4A-808D-8E370D4E788D}" type="pres">
      <dgm:prSet presAssocID="{B45C1543-38F6-47F6-811A-FEF600F379E3}" presName="L2TextContainerWrapper" presStyleCnt="0">
        <dgm:presLayoutVars>
          <dgm:bulletEnabled val="1"/>
        </dgm:presLayoutVars>
      </dgm:prSet>
      <dgm:spPr/>
    </dgm:pt>
    <dgm:pt modelId="{425F3E28-6990-4563-86F4-FFA7285D8878}" type="pres">
      <dgm:prSet presAssocID="{B45C1543-38F6-47F6-811A-FEF600F379E3}" presName="L2TextContainer" presStyleLbl="bgAccFollowNode1" presStyleIdx="2" presStyleCnt="6"/>
      <dgm:spPr/>
    </dgm:pt>
    <dgm:pt modelId="{CE47849C-5F4B-4BD5-BBF3-DC0658E47CF6}" type="pres">
      <dgm:prSet presAssocID="{B45C1543-38F6-47F6-811A-FEF600F379E3}" presName="FlexibleEmptyPlaceHolder" presStyleCnt="0"/>
      <dgm:spPr/>
    </dgm:pt>
    <dgm:pt modelId="{F8FFA663-7658-4C6A-A3A7-F8A4F8DF2A57}" type="pres">
      <dgm:prSet presAssocID="{B45C1543-38F6-47F6-811A-FEF600F379E3}" presName="ConnectLine" presStyleLbl="sibTrans1D1" presStyleIdx="2" presStyleCnt="6"/>
      <dgm:spPr/>
    </dgm:pt>
    <dgm:pt modelId="{CBABED13-BCBA-4248-A685-3AB746F282A5}" type="pres">
      <dgm:prSet presAssocID="{B45C1543-38F6-47F6-811A-FEF600F379E3}" presName="ConnectorPoint" presStyleLbl="node1" presStyleIdx="2" presStyleCnt="6"/>
      <dgm:spPr>
        <a:solidFill>
          <a:schemeClr val="accent4">
            <a:hueOff val="3920356"/>
            <a:satOff val="-16311"/>
            <a:lumOff val="3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88A7934-9A92-4C34-A7BC-EBE63F8FF0BE}" type="pres">
      <dgm:prSet presAssocID="{B45C1543-38F6-47F6-811A-FEF600F379E3}" presName="EmptyPlaceHolder" presStyleCnt="0"/>
      <dgm:spPr/>
    </dgm:pt>
    <dgm:pt modelId="{C1BBF895-FF0C-44C3-AE2E-3755B80A7EA2}" type="pres">
      <dgm:prSet presAssocID="{BFE51308-96C1-4A6A-BC74-6A4CE1EB707E}" presName="spaceBetweenRectangles" presStyleCnt="0"/>
      <dgm:spPr/>
    </dgm:pt>
    <dgm:pt modelId="{842781EC-A695-4DBD-9A09-9B89E2AFD6CE}" type="pres">
      <dgm:prSet presAssocID="{C0DD3C56-4502-4490-8CC2-37521167BABD}" presName="composite" presStyleCnt="0"/>
      <dgm:spPr/>
    </dgm:pt>
    <dgm:pt modelId="{8C898301-D5B0-4A8B-9F5B-27FECA3F25DE}" type="pres">
      <dgm:prSet presAssocID="{C0DD3C56-4502-4490-8CC2-37521167BABD}" presName="L1TextContainer" presStyleLbl="alignNode1" presStyleIdx="3" presStyleCnt="6">
        <dgm:presLayoutVars>
          <dgm:chMax val="1"/>
          <dgm:chPref val="1"/>
          <dgm:bulletEnabled val="1"/>
        </dgm:presLayoutVars>
      </dgm:prSet>
      <dgm:spPr/>
    </dgm:pt>
    <dgm:pt modelId="{2FAA7F3B-A403-4498-8906-E274ACB29468}" type="pres">
      <dgm:prSet presAssocID="{C0DD3C56-4502-4490-8CC2-37521167BABD}" presName="L2TextContainerWrapper" presStyleCnt="0">
        <dgm:presLayoutVars>
          <dgm:bulletEnabled val="1"/>
        </dgm:presLayoutVars>
      </dgm:prSet>
      <dgm:spPr/>
    </dgm:pt>
    <dgm:pt modelId="{59534E5A-29E0-406E-A783-FB7ED8C095E0}" type="pres">
      <dgm:prSet presAssocID="{C0DD3C56-4502-4490-8CC2-37521167BABD}" presName="L2TextContainer" presStyleLbl="bgAccFollowNode1" presStyleIdx="3" presStyleCnt="6"/>
      <dgm:spPr/>
    </dgm:pt>
    <dgm:pt modelId="{F74A274F-48B0-4623-A48B-D1E7401BD76B}" type="pres">
      <dgm:prSet presAssocID="{C0DD3C56-4502-4490-8CC2-37521167BABD}" presName="FlexibleEmptyPlaceHolder" presStyleCnt="0"/>
      <dgm:spPr/>
    </dgm:pt>
    <dgm:pt modelId="{58F0C47D-E038-425B-A737-12D6E65A2B01}" type="pres">
      <dgm:prSet presAssocID="{C0DD3C56-4502-4490-8CC2-37521167BABD}" presName="ConnectLine" presStyleLbl="sibTrans1D1" presStyleIdx="3" presStyleCnt="6"/>
      <dgm:spPr/>
    </dgm:pt>
    <dgm:pt modelId="{27F3B1A7-4F9A-4F13-8068-30CA3AE9DAA9}" type="pres">
      <dgm:prSet presAssocID="{C0DD3C56-4502-4490-8CC2-37521167BABD}" presName="ConnectorPoint" presStyleLbl="node1" presStyleIdx="3" presStyleCnt="6"/>
      <dgm:spPr>
        <a:solidFill>
          <a:schemeClr val="accent4">
            <a:hueOff val="5880535"/>
            <a:satOff val="-24466"/>
            <a:lumOff val="5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A0B6DB9-BA25-4BB2-AD1B-9A11FC6EBFC7}" type="pres">
      <dgm:prSet presAssocID="{C0DD3C56-4502-4490-8CC2-37521167BABD}" presName="EmptyPlaceHolder" presStyleCnt="0"/>
      <dgm:spPr/>
    </dgm:pt>
    <dgm:pt modelId="{43664414-D645-4D25-89D9-8E5640CA5F32}" type="pres">
      <dgm:prSet presAssocID="{28F629BB-6664-47DF-9FA4-93A79988791F}" presName="spaceBetweenRectangles" presStyleCnt="0"/>
      <dgm:spPr/>
    </dgm:pt>
    <dgm:pt modelId="{38C0707C-5BBC-4847-A8DE-38DAF1BFE9F5}" type="pres">
      <dgm:prSet presAssocID="{7DBFBEA9-F4E8-4971-BAF4-68602E69FD88}" presName="composite" presStyleCnt="0"/>
      <dgm:spPr/>
    </dgm:pt>
    <dgm:pt modelId="{1CD4A931-0418-4CCC-8211-CAE3B786B341}" type="pres">
      <dgm:prSet presAssocID="{7DBFBEA9-F4E8-4971-BAF4-68602E69FD88}" presName="L1TextContainer" presStyleLbl="alignNode1" presStyleIdx="4" presStyleCnt="6">
        <dgm:presLayoutVars>
          <dgm:chMax val="1"/>
          <dgm:chPref val="1"/>
          <dgm:bulletEnabled val="1"/>
        </dgm:presLayoutVars>
      </dgm:prSet>
      <dgm:spPr/>
    </dgm:pt>
    <dgm:pt modelId="{9BA0F60A-C6B8-4F8B-A012-6A3F95243343}" type="pres">
      <dgm:prSet presAssocID="{7DBFBEA9-F4E8-4971-BAF4-68602E69FD88}" presName="L2TextContainerWrapper" presStyleCnt="0">
        <dgm:presLayoutVars>
          <dgm:bulletEnabled val="1"/>
        </dgm:presLayoutVars>
      </dgm:prSet>
      <dgm:spPr/>
    </dgm:pt>
    <dgm:pt modelId="{DB4C84F7-E060-45D9-830D-F6371570CC54}" type="pres">
      <dgm:prSet presAssocID="{7DBFBEA9-F4E8-4971-BAF4-68602E69FD88}" presName="L2TextContainer" presStyleLbl="bgAccFollowNode1" presStyleIdx="4" presStyleCnt="6"/>
      <dgm:spPr/>
    </dgm:pt>
    <dgm:pt modelId="{3AA3902C-478E-4981-B556-D2404E47508A}" type="pres">
      <dgm:prSet presAssocID="{7DBFBEA9-F4E8-4971-BAF4-68602E69FD88}" presName="FlexibleEmptyPlaceHolder" presStyleCnt="0"/>
      <dgm:spPr/>
    </dgm:pt>
    <dgm:pt modelId="{43B6C147-3EA7-4A96-8736-A60997219EE3}" type="pres">
      <dgm:prSet presAssocID="{7DBFBEA9-F4E8-4971-BAF4-68602E69FD88}" presName="ConnectLine" presStyleLbl="sibTrans1D1" presStyleIdx="4" presStyleCnt="6"/>
      <dgm:spPr/>
    </dgm:pt>
    <dgm:pt modelId="{FA30A0FF-866C-4613-B2D3-3ED4452F2860}" type="pres">
      <dgm:prSet presAssocID="{7DBFBEA9-F4E8-4971-BAF4-68602E69FD88}" presName="ConnectorPoint" presStyleLbl="node1" presStyleIdx="4" presStyleCnt="6"/>
      <dgm:spPr>
        <a:solidFill>
          <a:schemeClr val="accent4">
            <a:hueOff val="7840713"/>
            <a:satOff val="-32622"/>
            <a:lumOff val="768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48B09F7-E4A6-4EA1-8720-93D9193701EE}" type="pres">
      <dgm:prSet presAssocID="{7DBFBEA9-F4E8-4971-BAF4-68602E69FD88}" presName="EmptyPlaceHolder" presStyleCnt="0"/>
      <dgm:spPr/>
    </dgm:pt>
    <dgm:pt modelId="{CA3FABF1-024B-4834-AC4B-727D0B93B367}" type="pres">
      <dgm:prSet presAssocID="{7817F735-5BE8-4EDD-ADD6-3C5140336045}" presName="spaceBetweenRectangles" presStyleCnt="0"/>
      <dgm:spPr/>
    </dgm:pt>
    <dgm:pt modelId="{266C9AC1-D7E5-4D85-8050-0C7A62696B17}" type="pres">
      <dgm:prSet presAssocID="{7974BD37-ACFE-4898-8520-BF6E042F2DF5}" presName="composite" presStyleCnt="0"/>
      <dgm:spPr/>
    </dgm:pt>
    <dgm:pt modelId="{10BC257A-0F21-40FF-B3F4-25566E02045F}" type="pres">
      <dgm:prSet presAssocID="{7974BD37-ACFE-4898-8520-BF6E042F2DF5}" presName="L1TextContainer" presStyleLbl="alignNode1" presStyleIdx="5" presStyleCnt="6">
        <dgm:presLayoutVars>
          <dgm:chMax val="1"/>
          <dgm:chPref val="1"/>
          <dgm:bulletEnabled val="1"/>
        </dgm:presLayoutVars>
      </dgm:prSet>
      <dgm:spPr/>
    </dgm:pt>
    <dgm:pt modelId="{F724A73B-7DFD-420A-9373-27DA30274EC9}" type="pres">
      <dgm:prSet presAssocID="{7974BD37-ACFE-4898-8520-BF6E042F2DF5}" presName="L2TextContainerWrapper" presStyleCnt="0">
        <dgm:presLayoutVars>
          <dgm:bulletEnabled val="1"/>
        </dgm:presLayoutVars>
      </dgm:prSet>
      <dgm:spPr/>
    </dgm:pt>
    <dgm:pt modelId="{675845F4-F95D-4ADB-A7EF-00F6582B5E6B}" type="pres">
      <dgm:prSet presAssocID="{7974BD37-ACFE-4898-8520-BF6E042F2DF5}" presName="L2TextContainer" presStyleLbl="bgAccFollowNode1" presStyleIdx="5" presStyleCnt="6"/>
      <dgm:spPr/>
    </dgm:pt>
    <dgm:pt modelId="{15DA2C19-1192-49B7-96DE-9E18B7C6AE25}" type="pres">
      <dgm:prSet presAssocID="{7974BD37-ACFE-4898-8520-BF6E042F2DF5}" presName="FlexibleEmptyPlaceHolder" presStyleCnt="0"/>
      <dgm:spPr/>
    </dgm:pt>
    <dgm:pt modelId="{DAEC20F9-49B2-4964-95E1-3FB2817E1AC4}" type="pres">
      <dgm:prSet presAssocID="{7974BD37-ACFE-4898-8520-BF6E042F2DF5}" presName="ConnectLine" presStyleLbl="sibTrans1D1" presStyleIdx="5" presStyleCnt="6"/>
      <dgm:spPr/>
    </dgm:pt>
    <dgm:pt modelId="{5A82EF99-F7CD-41DD-B2BB-CA24F072503B}" type="pres">
      <dgm:prSet presAssocID="{7974BD37-ACFE-4898-8520-BF6E042F2DF5}" presName="ConnectorPoint" presStyleLbl="node1" presStyleIdx="5" presStyleCnt="6"/>
      <dgm:spPr>
        <a:solidFill>
          <a:schemeClr val="accent4">
            <a:hueOff val="9800891"/>
            <a:satOff val="-40777"/>
            <a:lumOff val="960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D3D2D77-B20D-4D81-85C0-6F0D8504C52E}" type="pres">
      <dgm:prSet presAssocID="{7974BD37-ACFE-4898-8520-BF6E042F2DF5}" presName="EmptyPlaceHolder" presStyleCnt="0"/>
      <dgm:spPr/>
    </dgm:pt>
  </dgm:ptLst>
  <dgm:cxnLst>
    <dgm:cxn modelId="{249D0B03-FEDA-46D6-9211-7C53DF27A39E}" srcId="{0143853C-ECC2-4C42-896D-C8054B23CB20}" destId="{1132ACA7-1F5B-4A7B-BD60-6B02D97240C4}" srcOrd="0" destOrd="0" parTransId="{B4B0D51C-89FE-4E65-977E-8A8EA5312CCF}" sibTransId="{51C8F6B0-9299-4EFE-862A-3F31955AACBC}"/>
    <dgm:cxn modelId="{D380710A-A811-4384-AF30-C9163EEFC5D4}" srcId="{432176D9-22E7-4759-9F6A-8F21D323DF67}" destId="{C0DD3C56-4502-4490-8CC2-37521167BABD}" srcOrd="3" destOrd="0" parTransId="{DA71692F-8018-4841-B4C8-DC2E862287DA}" sibTransId="{28F629BB-6664-47DF-9FA4-93A79988791F}"/>
    <dgm:cxn modelId="{7F28D912-0B3B-4D7E-ABD7-2CF538EA8F9E}" type="presOf" srcId="{171F02F9-2C28-4618-B237-78D0089E902E}" destId="{59534E5A-29E0-406E-A783-FB7ED8C095E0}" srcOrd="0" destOrd="0" presId="urn:microsoft.com/office/officeart/2017/3/layout/HorizontalLabelsTimeline"/>
    <dgm:cxn modelId="{306F7814-D8B7-43EA-BAE5-A96123751ADB}" type="presOf" srcId="{DE7D5971-7E92-4486-BBDC-AA528E590655}" destId="{F57C6C5B-1D37-4456-B78B-8C912B63B27C}" srcOrd="0" destOrd="0" presId="urn:microsoft.com/office/officeart/2017/3/layout/HorizontalLabelsTimeline"/>
    <dgm:cxn modelId="{3DEC9615-1364-492F-8BEC-D971ACFB59E1}" srcId="{954816D7-8043-40CA-AFA1-3479A456BD93}" destId="{DE7D5971-7E92-4486-BBDC-AA528E590655}" srcOrd="0" destOrd="0" parTransId="{6B96FE55-90FA-46C4-8A5C-911B9A6F947E}" sibTransId="{78728E37-C89A-4805-9767-754D8A7E7830}"/>
    <dgm:cxn modelId="{808C7A2C-F0EC-49B9-9926-03B4174E1245}" srcId="{432176D9-22E7-4759-9F6A-8F21D323DF67}" destId="{7DBFBEA9-F4E8-4971-BAF4-68602E69FD88}" srcOrd="4" destOrd="0" parTransId="{B13293BE-26A3-42A4-A70E-CA7E6B69B822}" sibTransId="{7817F735-5BE8-4EDD-ADD6-3C5140336045}"/>
    <dgm:cxn modelId="{F9EE335C-7902-45B9-806F-A59322EEE95E}" type="presOf" srcId="{B45C1543-38F6-47F6-811A-FEF600F379E3}" destId="{F1E937F8-1DE8-4B60-A87B-D27CBFD6ABA6}" srcOrd="0" destOrd="0" presId="urn:microsoft.com/office/officeart/2017/3/layout/HorizontalLabelsTimeline"/>
    <dgm:cxn modelId="{295EE25D-8DB3-4658-B5A7-CE0AAF93E000}" type="presOf" srcId="{24382E96-9187-4BBA-BA00-E68E0473474E}" destId="{425F3E28-6990-4563-86F4-FFA7285D8878}" srcOrd="0" destOrd="0" presId="urn:microsoft.com/office/officeart/2017/3/layout/HorizontalLabelsTimeline"/>
    <dgm:cxn modelId="{91444366-FD1C-4078-B954-A825A415A839}" type="presOf" srcId="{1132ACA7-1F5B-4A7B-BD60-6B02D97240C4}" destId="{FF83AB40-1646-4400-9D57-61860B26C469}" srcOrd="0" destOrd="0" presId="urn:microsoft.com/office/officeart/2017/3/layout/HorizontalLabelsTimeline"/>
    <dgm:cxn modelId="{31AB514A-A19E-4948-B520-96F9E2924055}" type="presOf" srcId="{4150EC26-5567-44A8-B9A5-5CECD585A22B}" destId="{DB4C84F7-E060-45D9-830D-F6371570CC54}" srcOrd="0" destOrd="0" presId="urn:microsoft.com/office/officeart/2017/3/layout/HorizontalLabelsTimeline"/>
    <dgm:cxn modelId="{C8B7DF6C-9811-43AF-BE6F-9960A7BED8F5}" srcId="{432176D9-22E7-4759-9F6A-8F21D323DF67}" destId="{B45C1543-38F6-47F6-811A-FEF600F379E3}" srcOrd="2" destOrd="0" parTransId="{7991B8FF-BE00-46B0-A5C3-9281F9AA5A68}" sibTransId="{BFE51308-96C1-4A6A-BC74-6A4CE1EB707E}"/>
    <dgm:cxn modelId="{D6C3247F-0C03-4318-8F61-059D76DB125D}" srcId="{7974BD37-ACFE-4898-8520-BF6E042F2DF5}" destId="{E026188C-5FF9-4E26-9C02-79836AE722C1}" srcOrd="0" destOrd="0" parTransId="{02B19168-B141-4CA0-86A7-CE2E507329A6}" sibTransId="{2E5EAEEC-B65A-487B-A555-0D8CA2FE8251}"/>
    <dgm:cxn modelId="{F8F25F80-891F-46E1-BC3A-A7A6A1618717}" type="presOf" srcId="{7974BD37-ACFE-4898-8520-BF6E042F2DF5}" destId="{10BC257A-0F21-40FF-B3F4-25566E02045F}" srcOrd="0" destOrd="0" presId="urn:microsoft.com/office/officeart/2017/3/layout/HorizontalLabelsTimeline"/>
    <dgm:cxn modelId="{FEF6CC84-E5E4-4D9F-A86D-407606C6BA42}" srcId="{432176D9-22E7-4759-9F6A-8F21D323DF67}" destId="{7974BD37-ACFE-4898-8520-BF6E042F2DF5}" srcOrd="5" destOrd="0" parTransId="{458C8E7D-A114-4638-BB0F-351D82286BB4}" sibTransId="{031C74D5-3F6E-44E1-86AD-54E3C1F4633A}"/>
    <dgm:cxn modelId="{C93CC18A-4BE8-4A6B-B45F-0953E2B7D3FA}" type="presOf" srcId="{432176D9-22E7-4759-9F6A-8F21D323DF67}" destId="{B435FCDD-0AFC-430B-B915-001C14174AB2}" srcOrd="0" destOrd="0" presId="urn:microsoft.com/office/officeart/2017/3/layout/HorizontalLabelsTimeline"/>
    <dgm:cxn modelId="{93A6C592-C585-4F7F-A69C-15F12712A8ED}" type="presOf" srcId="{954816D7-8043-40CA-AFA1-3479A456BD93}" destId="{7F49182B-4CA6-4ED7-A1E3-594CC9011924}" srcOrd="0" destOrd="0" presId="urn:microsoft.com/office/officeart/2017/3/layout/HorizontalLabelsTimeline"/>
    <dgm:cxn modelId="{AAF50D96-618F-4FA4-90DD-FD4E9D992E94}" srcId="{432176D9-22E7-4759-9F6A-8F21D323DF67}" destId="{0143853C-ECC2-4C42-896D-C8054B23CB20}" srcOrd="0" destOrd="0" parTransId="{0B592E17-CE76-4B78-BBFE-7D5C6A24BEC0}" sibTransId="{8AE4295D-B1B9-4275-BEFF-0CA8A3451EDC}"/>
    <dgm:cxn modelId="{11069EA4-59CE-4161-8186-8EB844B3F3BA}" srcId="{7DBFBEA9-F4E8-4971-BAF4-68602E69FD88}" destId="{4150EC26-5567-44A8-B9A5-5CECD585A22B}" srcOrd="0" destOrd="0" parTransId="{A8B23F4F-50B3-4668-9233-77AFA7C9D4A5}" sibTransId="{26A5A828-EEA4-4FEE-90F1-3CE4B6B56AA1}"/>
    <dgm:cxn modelId="{D884B5AB-E190-4EAC-A47C-CC3DEE491D73}" type="presOf" srcId="{C0DD3C56-4502-4490-8CC2-37521167BABD}" destId="{8C898301-D5B0-4A8B-9F5B-27FECA3F25DE}" srcOrd="0" destOrd="0" presId="urn:microsoft.com/office/officeart/2017/3/layout/HorizontalLabelsTimeline"/>
    <dgm:cxn modelId="{ED869CB7-22D4-41B6-AF4D-E991DC020E18}" srcId="{C0DD3C56-4502-4490-8CC2-37521167BABD}" destId="{171F02F9-2C28-4618-B237-78D0089E902E}" srcOrd="0" destOrd="0" parTransId="{CC1EB47B-3403-48E0-9E89-A3FEE9994098}" sibTransId="{93855589-CB93-4897-AED4-4D7305442046}"/>
    <dgm:cxn modelId="{CB87FDBC-7FD5-4785-A2A7-BBEA2D6D275E}" type="presOf" srcId="{7DBFBEA9-F4E8-4971-BAF4-68602E69FD88}" destId="{1CD4A931-0418-4CCC-8211-CAE3B786B341}" srcOrd="0" destOrd="0" presId="urn:microsoft.com/office/officeart/2017/3/layout/HorizontalLabelsTimeline"/>
    <dgm:cxn modelId="{E07CC7C0-9E83-4E84-9F12-5DA63B55DFBC}" srcId="{B45C1543-38F6-47F6-811A-FEF600F379E3}" destId="{24382E96-9187-4BBA-BA00-E68E0473474E}" srcOrd="0" destOrd="0" parTransId="{7FCE4FDC-4AC8-40CA-925A-8AC48D2D3252}" sibTransId="{76524EB0-13C5-49B4-8B79-8DF8CC9CA5DA}"/>
    <dgm:cxn modelId="{463758C9-2B7B-43DB-9658-E3E9423AE958}" srcId="{432176D9-22E7-4759-9F6A-8F21D323DF67}" destId="{954816D7-8043-40CA-AFA1-3479A456BD93}" srcOrd="1" destOrd="0" parTransId="{5F72BE90-2F01-4AD9-8CD2-FAE4FB614A11}" sibTransId="{8D3F0C96-488D-4884-985F-D3C4DB3325C3}"/>
    <dgm:cxn modelId="{8394F3F3-E700-492D-A7D4-30E5C9B5455F}" type="presOf" srcId="{E026188C-5FF9-4E26-9C02-79836AE722C1}" destId="{675845F4-F95D-4ADB-A7EF-00F6582B5E6B}" srcOrd="0" destOrd="0" presId="urn:microsoft.com/office/officeart/2017/3/layout/HorizontalLabelsTimeline"/>
    <dgm:cxn modelId="{672A9DF9-365E-4DD7-86A2-D6E81E1F2E32}" type="presOf" srcId="{0143853C-ECC2-4C42-896D-C8054B23CB20}" destId="{AD59AC31-6E2B-462C-AFEB-B6DF57F8399A}" srcOrd="0" destOrd="0" presId="urn:microsoft.com/office/officeart/2017/3/layout/HorizontalLabelsTimeline"/>
    <dgm:cxn modelId="{A2DBAA47-D8F6-47F9-AD99-267C1A268373}" type="presParOf" srcId="{B435FCDD-0AFC-430B-B915-001C14174AB2}" destId="{14F83635-BA6F-4190-82F5-839CCFD779C8}" srcOrd="0" destOrd="0" presId="urn:microsoft.com/office/officeart/2017/3/layout/HorizontalLabelsTimeline"/>
    <dgm:cxn modelId="{50B09889-1A83-489B-91D5-369FAC30A26A}" type="presParOf" srcId="{B435FCDD-0AFC-430B-B915-001C14174AB2}" destId="{0A16B03B-6F4A-453B-8594-7749CF9292EB}" srcOrd="1" destOrd="0" presId="urn:microsoft.com/office/officeart/2017/3/layout/HorizontalLabelsTimeline"/>
    <dgm:cxn modelId="{920045F7-FF10-4A8B-A7AB-F7B727533AF9}" type="presParOf" srcId="{0A16B03B-6F4A-453B-8594-7749CF9292EB}" destId="{99444E4E-9C7A-47AF-AA51-1D51B087A2F3}" srcOrd="0" destOrd="0" presId="urn:microsoft.com/office/officeart/2017/3/layout/HorizontalLabelsTimeline"/>
    <dgm:cxn modelId="{9A13E742-075D-4F3A-B8F9-8BF2676790BE}" type="presParOf" srcId="{99444E4E-9C7A-47AF-AA51-1D51B087A2F3}" destId="{AD59AC31-6E2B-462C-AFEB-B6DF57F8399A}" srcOrd="0" destOrd="0" presId="urn:microsoft.com/office/officeart/2017/3/layout/HorizontalLabelsTimeline"/>
    <dgm:cxn modelId="{E39DEC54-EBED-4C11-91D7-D4BD0B5B50BF}" type="presParOf" srcId="{99444E4E-9C7A-47AF-AA51-1D51B087A2F3}" destId="{AC789AE1-0543-4F52-A2F9-FAC3101CB252}" srcOrd="1" destOrd="0" presId="urn:microsoft.com/office/officeart/2017/3/layout/HorizontalLabelsTimeline"/>
    <dgm:cxn modelId="{BB008116-D9D0-4ED0-94B7-2CFFD3B26D77}" type="presParOf" srcId="{AC789AE1-0543-4F52-A2F9-FAC3101CB252}" destId="{FF83AB40-1646-4400-9D57-61860B26C469}" srcOrd="0" destOrd="0" presId="urn:microsoft.com/office/officeart/2017/3/layout/HorizontalLabelsTimeline"/>
    <dgm:cxn modelId="{4D73890B-367C-4D0F-986E-639CBB8902C7}" type="presParOf" srcId="{AC789AE1-0543-4F52-A2F9-FAC3101CB252}" destId="{BA20AF0C-27AF-4A5C-BEBE-16B23A10107A}" srcOrd="1" destOrd="0" presId="urn:microsoft.com/office/officeart/2017/3/layout/HorizontalLabelsTimeline"/>
    <dgm:cxn modelId="{86F3C5C5-F952-418E-9C14-6DF74940EED0}" type="presParOf" srcId="{99444E4E-9C7A-47AF-AA51-1D51B087A2F3}" destId="{1F97AA17-DAF5-42A2-8BFE-3037FAECF8AB}" srcOrd="2" destOrd="0" presId="urn:microsoft.com/office/officeart/2017/3/layout/HorizontalLabelsTimeline"/>
    <dgm:cxn modelId="{CAF0C54F-BDB1-4A70-9946-7A886EAC5514}" type="presParOf" srcId="{99444E4E-9C7A-47AF-AA51-1D51B087A2F3}" destId="{06647540-0BC1-4CCB-BF29-A5C9F7E2A6EB}" srcOrd="3" destOrd="0" presId="urn:microsoft.com/office/officeart/2017/3/layout/HorizontalLabelsTimeline"/>
    <dgm:cxn modelId="{AD1F0D2F-8C06-4995-A146-F371A48DD3B0}" type="presParOf" srcId="{99444E4E-9C7A-47AF-AA51-1D51B087A2F3}" destId="{3650D291-1F3E-4E35-871A-4265AD32D8A2}" srcOrd="4" destOrd="0" presId="urn:microsoft.com/office/officeart/2017/3/layout/HorizontalLabelsTimeline"/>
    <dgm:cxn modelId="{A85CE9DD-658B-4D14-97D4-9AB6C6C6B167}" type="presParOf" srcId="{0A16B03B-6F4A-453B-8594-7749CF9292EB}" destId="{5E71F483-6092-4A04-A7A4-82464DEB70BE}" srcOrd="1" destOrd="0" presId="urn:microsoft.com/office/officeart/2017/3/layout/HorizontalLabelsTimeline"/>
    <dgm:cxn modelId="{0A615179-C9C4-4BD7-A7C5-706FC5432E41}" type="presParOf" srcId="{0A16B03B-6F4A-453B-8594-7749CF9292EB}" destId="{7B4DB624-78CD-42CA-A010-43D4255CE54F}" srcOrd="2" destOrd="0" presId="urn:microsoft.com/office/officeart/2017/3/layout/HorizontalLabelsTimeline"/>
    <dgm:cxn modelId="{52FB3762-444F-486D-BFFE-432690730155}" type="presParOf" srcId="{7B4DB624-78CD-42CA-A010-43D4255CE54F}" destId="{7F49182B-4CA6-4ED7-A1E3-594CC9011924}" srcOrd="0" destOrd="0" presId="urn:microsoft.com/office/officeart/2017/3/layout/HorizontalLabelsTimeline"/>
    <dgm:cxn modelId="{26AF30B4-3E4E-43E5-9368-2C6BDC8A84E5}" type="presParOf" srcId="{7B4DB624-78CD-42CA-A010-43D4255CE54F}" destId="{7B2E1732-504D-478B-87C1-D6486F2606C3}" srcOrd="1" destOrd="0" presId="urn:microsoft.com/office/officeart/2017/3/layout/HorizontalLabelsTimeline"/>
    <dgm:cxn modelId="{3D2EDBE5-BE2A-45F9-97F9-63A0053AF235}" type="presParOf" srcId="{7B2E1732-504D-478B-87C1-D6486F2606C3}" destId="{F57C6C5B-1D37-4456-B78B-8C912B63B27C}" srcOrd="0" destOrd="0" presId="urn:microsoft.com/office/officeart/2017/3/layout/HorizontalLabelsTimeline"/>
    <dgm:cxn modelId="{458A48DD-4818-44DC-96D9-9C2653ACF02F}" type="presParOf" srcId="{7B2E1732-504D-478B-87C1-D6486F2606C3}" destId="{935341AB-E606-498B-BFCF-A9FF3908C178}" srcOrd="1" destOrd="0" presId="urn:microsoft.com/office/officeart/2017/3/layout/HorizontalLabelsTimeline"/>
    <dgm:cxn modelId="{75A2C9F7-FD3A-4ACA-813A-F6787FFF54EF}" type="presParOf" srcId="{7B4DB624-78CD-42CA-A010-43D4255CE54F}" destId="{53127F19-0600-4E86-A1D4-390169AD11EB}" srcOrd="2" destOrd="0" presId="urn:microsoft.com/office/officeart/2017/3/layout/HorizontalLabelsTimeline"/>
    <dgm:cxn modelId="{35CF3224-4082-472D-AFCD-BAB8405DA5AF}" type="presParOf" srcId="{7B4DB624-78CD-42CA-A010-43D4255CE54F}" destId="{FAA8AE88-C96C-46B8-BBE3-9412DFE96BB6}" srcOrd="3" destOrd="0" presId="urn:microsoft.com/office/officeart/2017/3/layout/HorizontalLabelsTimeline"/>
    <dgm:cxn modelId="{AE28771C-AB01-4730-88FB-C9496951CF4C}" type="presParOf" srcId="{7B4DB624-78CD-42CA-A010-43D4255CE54F}" destId="{46C354D5-4841-4D68-AC0C-68AA1BBA1750}" srcOrd="4" destOrd="0" presId="urn:microsoft.com/office/officeart/2017/3/layout/HorizontalLabelsTimeline"/>
    <dgm:cxn modelId="{47355A51-C8E2-47FF-B2F1-E754FBB2509D}" type="presParOf" srcId="{0A16B03B-6F4A-453B-8594-7749CF9292EB}" destId="{862B95B9-25AC-4352-89F2-703321DE32AF}" srcOrd="3" destOrd="0" presId="urn:microsoft.com/office/officeart/2017/3/layout/HorizontalLabelsTimeline"/>
    <dgm:cxn modelId="{2A4E0E62-DD85-4AD6-B52E-F435DF7BAD0E}" type="presParOf" srcId="{0A16B03B-6F4A-453B-8594-7749CF9292EB}" destId="{DE081B89-2E83-4122-9D51-769EDBC34890}" srcOrd="4" destOrd="0" presId="urn:microsoft.com/office/officeart/2017/3/layout/HorizontalLabelsTimeline"/>
    <dgm:cxn modelId="{9F6C3C7F-A516-457E-9CA6-535AD832AF98}" type="presParOf" srcId="{DE081B89-2E83-4122-9D51-769EDBC34890}" destId="{F1E937F8-1DE8-4B60-A87B-D27CBFD6ABA6}" srcOrd="0" destOrd="0" presId="urn:microsoft.com/office/officeart/2017/3/layout/HorizontalLabelsTimeline"/>
    <dgm:cxn modelId="{28B0FCFD-D0A1-4419-B5F7-AEA8B6D03518}" type="presParOf" srcId="{DE081B89-2E83-4122-9D51-769EDBC34890}" destId="{0F1F979A-5C2D-4A4A-808D-8E370D4E788D}" srcOrd="1" destOrd="0" presId="urn:microsoft.com/office/officeart/2017/3/layout/HorizontalLabelsTimeline"/>
    <dgm:cxn modelId="{63968536-4F30-4C91-97EC-1A1D8FB09C4D}" type="presParOf" srcId="{0F1F979A-5C2D-4A4A-808D-8E370D4E788D}" destId="{425F3E28-6990-4563-86F4-FFA7285D8878}" srcOrd="0" destOrd="0" presId="urn:microsoft.com/office/officeart/2017/3/layout/HorizontalLabelsTimeline"/>
    <dgm:cxn modelId="{E5AD00E8-4379-4659-AFC7-A7BA3EDF107C}" type="presParOf" srcId="{0F1F979A-5C2D-4A4A-808D-8E370D4E788D}" destId="{CE47849C-5F4B-4BD5-BBF3-DC0658E47CF6}" srcOrd="1" destOrd="0" presId="urn:microsoft.com/office/officeart/2017/3/layout/HorizontalLabelsTimeline"/>
    <dgm:cxn modelId="{EA94BF8D-414A-4065-B36B-0D3D8CDAD4A6}" type="presParOf" srcId="{DE081B89-2E83-4122-9D51-769EDBC34890}" destId="{F8FFA663-7658-4C6A-A3A7-F8A4F8DF2A57}" srcOrd="2" destOrd="0" presId="urn:microsoft.com/office/officeart/2017/3/layout/HorizontalLabelsTimeline"/>
    <dgm:cxn modelId="{88464327-EE14-4BB1-BD19-B7BD66A715C3}" type="presParOf" srcId="{DE081B89-2E83-4122-9D51-769EDBC34890}" destId="{CBABED13-BCBA-4248-A685-3AB746F282A5}" srcOrd="3" destOrd="0" presId="urn:microsoft.com/office/officeart/2017/3/layout/HorizontalLabelsTimeline"/>
    <dgm:cxn modelId="{1B4F7E78-E95F-4D80-BC6D-9C166C34BFE6}" type="presParOf" srcId="{DE081B89-2E83-4122-9D51-769EDBC34890}" destId="{488A7934-9A92-4C34-A7BC-EBE63F8FF0BE}" srcOrd="4" destOrd="0" presId="urn:microsoft.com/office/officeart/2017/3/layout/HorizontalLabelsTimeline"/>
    <dgm:cxn modelId="{2259A6C9-B1EE-42EC-98F8-7713333FBAD6}" type="presParOf" srcId="{0A16B03B-6F4A-453B-8594-7749CF9292EB}" destId="{C1BBF895-FF0C-44C3-AE2E-3755B80A7EA2}" srcOrd="5" destOrd="0" presId="urn:microsoft.com/office/officeart/2017/3/layout/HorizontalLabelsTimeline"/>
    <dgm:cxn modelId="{4622959C-EFA9-472C-A16B-F6AFD9C62413}" type="presParOf" srcId="{0A16B03B-6F4A-453B-8594-7749CF9292EB}" destId="{842781EC-A695-4DBD-9A09-9B89E2AFD6CE}" srcOrd="6" destOrd="0" presId="urn:microsoft.com/office/officeart/2017/3/layout/HorizontalLabelsTimeline"/>
    <dgm:cxn modelId="{87639468-D79D-4023-97A8-84E600EE2F7B}" type="presParOf" srcId="{842781EC-A695-4DBD-9A09-9B89E2AFD6CE}" destId="{8C898301-D5B0-4A8B-9F5B-27FECA3F25DE}" srcOrd="0" destOrd="0" presId="urn:microsoft.com/office/officeart/2017/3/layout/HorizontalLabelsTimeline"/>
    <dgm:cxn modelId="{52B65831-684F-484D-BB90-8425455E576D}" type="presParOf" srcId="{842781EC-A695-4DBD-9A09-9B89E2AFD6CE}" destId="{2FAA7F3B-A403-4498-8906-E274ACB29468}" srcOrd="1" destOrd="0" presId="urn:microsoft.com/office/officeart/2017/3/layout/HorizontalLabelsTimeline"/>
    <dgm:cxn modelId="{A83B8698-1CB7-472D-8DF2-DFA3E786C083}" type="presParOf" srcId="{2FAA7F3B-A403-4498-8906-E274ACB29468}" destId="{59534E5A-29E0-406E-A783-FB7ED8C095E0}" srcOrd="0" destOrd="0" presId="urn:microsoft.com/office/officeart/2017/3/layout/HorizontalLabelsTimeline"/>
    <dgm:cxn modelId="{6F5D58E7-B756-4655-9390-838E74BC002B}" type="presParOf" srcId="{2FAA7F3B-A403-4498-8906-E274ACB29468}" destId="{F74A274F-48B0-4623-A48B-D1E7401BD76B}" srcOrd="1" destOrd="0" presId="urn:microsoft.com/office/officeart/2017/3/layout/HorizontalLabelsTimeline"/>
    <dgm:cxn modelId="{FC8499F2-B8D3-4E14-8607-A4AE8C72A8A6}" type="presParOf" srcId="{842781EC-A695-4DBD-9A09-9B89E2AFD6CE}" destId="{58F0C47D-E038-425B-A737-12D6E65A2B01}" srcOrd="2" destOrd="0" presId="urn:microsoft.com/office/officeart/2017/3/layout/HorizontalLabelsTimeline"/>
    <dgm:cxn modelId="{3ABEBBB9-91F9-4E6D-85A4-685DAC2471CB}" type="presParOf" srcId="{842781EC-A695-4DBD-9A09-9B89E2AFD6CE}" destId="{27F3B1A7-4F9A-4F13-8068-30CA3AE9DAA9}" srcOrd="3" destOrd="0" presId="urn:microsoft.com/office/officeart/2017/3/layout/HorizontalLabelsTimeline"/>
    <dgm:cxn modelId="{E45F1949-1B9E-4593-A9DD-2A5DBAEDEA1B}" type="presParOf" srcId="{842781EC-A695-4DBD-9A09-9B89E2AFD6CE}" destId="{2A0B6DB9-BA25-4BB2-AD1B-9A11FC6EBFC7}" srcOrd="4" destOrd="0" presId="urn:microsoft.com/office/officeart/2017/3/layout/HorizontalLabelsTimeline"/>
    <dgm:cxn modelId="{6CE2CC9C-7192-4EB4-97C7-2CE7A7265787}" type="presParOf" srcId="{0A16B03B-6F4A-453B-8594-7749CF9292EB}" destId="{43664414-D645-4D25-89D9-8E5640CA5F32}" srcOrd="7" destOrd="0" presId="urn:microsoft.com/office/officeart/2017/3/layout/HorizontalLabelsTimeline"/>
    <dgm:cxn modelId="{5024237B-B8E6-410C-A950-5EBD052F4125}" type="presParOf" srcId="{0A16B03B-6F4A-453B-8594-7749CF9292EB}" destId="{38C0707C-5BBC-4847-A8DE-38DAF1BFE9F5}" srcOrd="8" destOrd="0" presId="urn:microsoft.com/office/officeart/2017/3/layout/HorizontalLabelsTimeline"/>
    <dgm:cxn modelId="{09B19A6B-3439-4436-B56D-761234EE8161}" type="presParOf" srcId="{38C0707C-5BBC-4847-A8DE-38DAF1BFE9F5}" destId="{1CD4A931-0418-4CCC-8211-CAE3B786B341}" srcOrd="0" destOrd="0" presId="urn:microsoft.com/office/officeart/2017/3/layout/HorizontalLabelsTimeline"/>
    <dgm:cxn modelId="{08AEBBC8-A8A6-4593-96BF-4373E8EE29BC}" type="presParOf" srcId="{38C0707C-5BBC-4847-A8DE-38DAF1BFE9F5}" destId="{9BA0F60A-C6B8-4F8B-A012-6A3F95243343}" srcOrd="1" destOrd="0" presId="urn:microsoft.com/office/officeart/2017/3/layout/HorizontalLabelsTimeline"/>
    <dgm:cxn modelId="{82DC7F12-E424-4220-96C4-C06DC6FED19F}" type="presParOf" srcId="{9BA0F60A-C6B8-4F8B-A012-6A3F95243343}" destId="{DB4C84F7-E060-45D9-830D-F6371570CC54}" srcOrd="0" destOrd="0" presId="urn:microsoft.com/office/officeart/2017/3/layout/HorizontalLabelsTimeline"/>
    <dgm:cxn modelId="{55CFF3D1-FCD7-42D9-BBCC-9BC179978982}" type="presParOf" srcId="{9BA0F60A-C6B8-4F8B-A012-6A3F95243343}" destId="{3AA3902C-478E-4981-B556-D2404E47508A}" srcOrd="1" destOrd="0" presId="urn:microsoft.com/office/officeart/2017/3/layout/HorizontalLabelsTimeline"/>
    <dgm:cxn modelId="{4732C127-B920-4BC4-A8EF-28A57E089836}" type="presParOf" srcId="{38C0707C-5BBC-4847-A8DE-38DAF1BFE9F5}" destId="{43B6C147-3EA7-4A96-8736-A60997219EE3}" srcOrd="2" destOrd="0" presId="urn:microsoft.com/office/officeart/2017/3/layout/HorizontalLabelsTimeline"/>
    <dgm:cxn modelId="{DD9CAAE5-4E01-4A79-9ED3-D75146731C79}" type="presParOf" srcId="{38C0707C-5BBC-4847-A8DE-38DAF1BFE9F5}" destId="{FA30A0FF-866C-4613-B2D3-3ED4452F2860}" srcOrd="3" destOrd="0" presId="urn:microsoft.com/office/officeart/2017/3/layout/HorizontalLabelsTimeline"/>
    <dgm:cxn modelId="{F7AF75ED-91DD-4311-A5C1-99A33D3B7DA6}" type="presParOf" srcId="{38C0707C-5BBC-4847-A8DE-38DAF1BFE9F5}" destId="{748B09F7-E4A6-4EA1-8720-93D9193701EE}" srcOrd="4" destOrd="0" presId="urn:microsoft.com/office/officeart/2017/3/layout/HorizontalLabelsTimeline"/>
    <dgm:cxn modelId="{9887B62B-2B1C-455C-9450-19E935DAEC39}" type="presParOf" srcId="{0A16B03B-6F4A-453B-8594-7749CF9292EB}" destId="{CA3FABF1-024B-4834-AC4B-727D0B93B367}" srcOrd="9" destOrd="0" presId="urn:microsoft.com/office/officeart/2017/3/layout/HorizontalLabelsTimeline"/>
    <dgm:cxn modelId="{2FF54DCA-B8D4-4607-93B4-81458CC88025}" type="presParOf" srcId="{0A16B03B-6F4A-453B-8594-7749CF9292EB}" destId="{266C9AC1-D7E5-4D85-8050-0C7A62696B17}" srcOrd="10" destOrd="0" presId="urn:microsoft.com/office/officeart/2017/3/layout/HorizontalLabelsTimeline"/>
    <dgm:cxn modelId="{A27DD08D-09AE-4B60-A5DE-DC36B4A84508}" type="presParOf" srcId="{266C9AC1-D7E5-4D85-8050-0C7A62696B17}" destId="{10BC257A-0F21-40FF-B3F4-25566E02045F}" srcOrd="0" destOrd="0" presId="urn:microsoft.com/office/officeart/2017/3/layout/HorizontalLabelsTimeline"/>
    <dgm:cxn modelId="{1D5D9893-9D19-44F5-AD99-1B09AA7A3199}" type="presParOf" srcId="{266C9AC1-D7E5-4D85-8050-0C7A62696B17}" destId="{F724A73B-7DFD-420A-9373-27DA30274EC9}" srcOrd="1" destOrd="0" presId="urn:microsoft.com/office/officeart/2017/3/layout/HorizontalLabelsTimeline"/>
    <dgm:cxn modelId="{EBFEBC94-E1ED-4BE7-9ED6-724F88623E2E}" type="presParOf" srcId="{F724A73B-7DFD-420A-9373-27DA30274EC9}" destId="{675845F4-F95D-4ADB-A7EF-00F6582B5E6B}" srcOrd="0" destOrd="0" presId="urn:microsoft.com/office/officeart/2017/3/layout/HorizontalLabelsTimeline"/>
    <dgm:cxn modelId="{9FADA4A2-D193-45EA-922C-CAEC5869A989}" type="presParOf" srcId="{F724A73B-7DFD-420A-9373-27DA30274EC9}" destId="{15DA2C19-1192-49B7-96DE-9E18B7C6AE25}" srcOrd="1" destOrd="0" presId="urn:microsoft.com/office/officeart/2017/3/layout/HorizontalLabelsTimeline"/>
    <dgm:cxn modelId="{785EB353-CBDA-4C25-993A-9B2B83A8E904}" type="presParOf" srcId="{266C9AC1-D7E5-4D85-8050-0C7A62696B17}" destId="{DAEC20F9-49B2-4964-95E1-3FB2817E1AC4}" srcOrd="2" destOrd="0" presId="urn:microsoft.com/office/officeart/2017/3/layout/HorizontalLabelsTimeline"/>
    <dgm:cxn modelId="{8AEBAA8C-C7FA-45A0-A6B5-8394B5EFCE20}" type="presParOf" srcId="{266C9AC1-D7E5-4D85-8050-0C7A62696B17}" destId="{5A82EF99-F7CD-41DD-B2BB-CA24F072503B}" srcOrd="3" destOrd="0" presId="urn:microsoft.com/office/officeart/2017/3/layout/HorizontalLabelsTimeline"/>
    <dgm:cxn modelId="{69C25E33-402C-4858-B195-6BD1B89732DE}" type="presParOf" srcId="{266C9AC1-D7E5-4D85-8050-0C7A62696B17}" destId="{FD3D2D77-B20D-4D81-85C0-6F0D8504C52E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D9A40C-7333-46D8-BA58-13AF6971C899}">
      <dsp:nvSpPr>
        <dsp:cNvPr id="0" name=""/>
        <dsp:cNvSpPr/>
      </dsp:nvSpPr>
      <dsp:spPr>
        <a:xfrm>
          <a:off x="828914" y="1196282"/>
          <a:ext cx="810000" cy="810000"/>
        </a:xfrm>
        <a:prstGeom prst="round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B3136-4559-4F4C-8981-0F5637F8383E}">
      <dsp:nvSpPr>
        <dsp:cNvPr id="0" name=""/>
        <dsp:cNvSpPr/>
      </dsp:nvSpPr>
      <dsp:spPr>
        <a:xfrm>
          <a:off x="333914" y="2276522"/>
          <a:ext cx="1800000" cy="720000"/>
        </a:xfrm>
        <a:prstGeom prst="round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rPr>
            <a:t>Mission et éthique</a:t>
          </a:r>
          <a:endParaRPr lang="en-US" sz="16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369062" y="2311670"/>
        <a:ext cx="1729704" cy="649704"/>
      </dsp:txXfrm>
    </dsp:sp>
    <dsp:sp modelId="{13BF460B-415E-49DA-B076-2608702919C4}">
      <dsp:nvSpPr>
        <dsp:cNvPr id="0" name=""/>
        <dsp:cNvSpPr/>
      </dsp:nvSpPr>
      <dsp:spPr>
        <a:xfrm>
          <a:off x="2943914" y="1196282"/>
          <a:ext cx="810000" cy="810000"/>
        </a:xfrm>
        <a:prstGeom prst="round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47BCA3-0415-4959-ACEF-98B2399F2066}">
      <dsp:nvSpPr>
        <dsp:cNvPr id="0" name=""/>
        <dsp:cNvSpPr/>
      </dsp:nvSpPr>
      <dsp:spPr>
        <a:xfrm>
          <a:off x="2448914" y="2276522"/>
          <a:ext cx="1800000" cy="720000"/>
        </a:xfrm>
        <a:prstGeom prst="round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2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rPr>
            <a:t>Organigramme</a:t>
          </a:r>
          <a:endParaRPr lang="en-US" sz="16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2484062" y="2311670"/>
        <a:ext cx="1729704" cy="649704"/>
      </dsp:txXfrm>
    </dsp:sp>
    <dsp:sp modelId="{EBF94715-1A8B-4D29-81AB-E8CEB575F836}">
      <dsp:nvSpPr>
        <dsp:cNvPr id="0" name=""/>
        <dsp:cNvSpPr/>
      </dsp:nvSpPr>
      <dsp:spPr>
        <a:xfrm>
          <a:off x="5058914" y="1196282"/>
          <a:ext cx="810000" cy="810000"/>
        </a:xfrm>
        <a:prstGeom prst="round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68506-6956-4230-886F-629A696A2B7D}">
      <dsp:nvSpPr>
        <dsp:cNvPr id="0" name=""/>
        <dsp:cNvSpPr/>
      </dsp:nvSpPr>
      <dsp:spPr>
        <a:xfrm>
          <a:off x="4563914" y="2276522"/>
          <a:ext cx="1800000" cy="720000"/>
        </a:xfrm>
        <a:prstGeom prst="round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2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rPr>
            <a:t>Équipes</a:t>
          </a:r>
          <a:r>
            <a:rPr lang="fr-FR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rPr>
            <a:t> </a:t>
          </a:r>
          <a:endParaRPr lang="en-U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4599062" y="2311670"/>
        <a:ext cx="1729704" cy="649704"/>
      </dsp:txXfrm>
    </dsp:sp>
    <dsp:sp modelId="{4C34B0FA-170C-405E-B0C6-80A9E2010E8E}">
      <dsp:nvSpPr>
        <dsp:cNvPr id="0" name=""/>
        <dsp:cNvSpPr/>
      </dsp:nvSpPr>
      <dsp:spPr>
        <a:xfrm>
          <a:off x="7173914" y="1196282"/>
          <a:ext cx="810000" cy="810000"/>
        </a:xfrm>
        <a:prstGeom prst="round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1067F9-942C-4F22-8966-6C632F00BAA8}">
      <dsp:nvSpPr>
        <dsp:cNvPr id="0" name=""/>
        <dsp:cNvSpPr/>
      </dsp:nvSpPr>
      <dsp:spPr>
        <a:xfrm>
          <a:off x="6678914" y="2276522"/>
          <a:ext cx="1800000" cy="720000"/>
        </a:xfrm>
        <a:prstGeom prst="round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rPr>
            <a:t>Nouvelles récentes</a:t>
          </a:r>
          <a:endParaRPr lang="en-US" sz="16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6714062" y="2311670"/>
        <a:ext cx="1729704" cy="649704"/>
      </dsp:txXfrm>
    </dsp:sp>
    <dsp:sp modelId="{FC50AB32-E1CB-4C75-8462-8B660384B065}">
      <dsp:nvSpPr>
        <dsp:cNvPr id="0" name=""/>
        <dsp:cNvSpPr/>
      </dsp:nvSpPr>
      <dsp:spPr>
        <a:xfrm>
          <a:off x="9288914" y="1198826"/>
          <a:ext cx="810000" cy="810000"/>
        </a:xfrm>
        <a:prstGeom prst="round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3A0C6-581D-41AE-92FE-F1278ED06DAA}">
      <dsp:nvSpPr>
        <dsp:cNvPr id="0" name=""/>
        <dsp:cNvSpPr/>
      </dsp:nvSpPr>
      <dsp:spPr>
        <a:xfrm>
          <a:off x="8793914" y="2284152"/>
          <a:ext cx="1800000" cy="709826"/>
        </a:xfrm>
        <a:prstGeom prst="round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rPr>
            <a:t>Evènements à venir</a:t>
          </a:r>
          <a:endParaRPr lang="en-US" sz="16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8828565" y="2318803"/>
        <a:ext cx="1730698" cy="6405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F83635-BA6F-4190-82F5-839CCFD779C8}">
      <dsp:nvSpPr>
        <dsp:cNvPr id="0" name=""/>
        <dsp:cNvSpPr/>
      </dsp:nvSpPr>
      <dsp:spPr>
        <a:xfrm>
          <a:off x="0" y="1418458"/>
          <a:ext cx="121920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9AC31-6E2B-462C-AFEB-B6DF57F8399A}">
      <dsp:nvSpPr>
        <dsp:cNvPr id="0" name=""/>
        <dsp:cNvSpPr/>
      </dsp:nvSpPr>
      <dsp:spPr>
        <a:xfrm>
          <a:off x="210442" y="879443"/>
          <a:ext cx="3064668" cy="34042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noProof="0" dirty="0">
              <a:latin typeface="Cavolini" panose="03000502040302020204" pitchFamily="66" charset="0"/>
              <a:cs typeface="Cavolini" panose="03000502040302020204" pitchFamily="66" charset="0"/>
              <a:sym typeface="Wingdings" panose="05000000000000000000" pitchFamily="2" charset="2"/>
            </a:rPr>
            <a:t>22  26</a:t>
          </a:r>
          <a:r>
            <a:rPr lang="fr-FR" sz="1400" kern="1200" noProof="0" dirty="0">
              <a:latin typeface="Cavolini" panose="03000502040302020204" pitchFamily="66" charset="0"/>
              <a:cs typeface="Cavolini" panose="03000502040302020204" pitchFamily="66" charset="0"/>
            </a:rPr>
            <a:t> Août 2022</a:t>
          </a:r>
        </a:p>
      </dsp:txBody>
      <dsp:txXfrm>
        <a:off x="210442" y="879443"/>
        <a:ext cx="3064668" cy="340429"/>
      </dsp:txXfrm>
    </dsp:sp>
    <dsp:sp modelId="{FF83AB40-1646-4400-9D57-61860B26C469}">
      <dsp:nvSpPr>
        <dsp:cNvPr id="0" name=""/>
        <dsp:cNvSpPr/>
      </dsp:nvSpPr>
      <dsp:spPr>
        <a:xfrm>
          <a:off x="210442" y="472151"/>
          <a:ext cx="3064668" cy="40729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noProof="0" dirty="0">
              <a:latin typeface="Cavolini" panose="03000502040302020204" pitchFamily="66" charset="0"/>
              <a:cs typeface="Cavolini" panose="03000502040302020204" pitchFamily="66" charset="0"/>
            </a:rPr>
            <a:t>Stage cohésions à Matour</a:t>
          </a:r>
        </a:p>
      </dsp:txBody>
      <dsp:txXfrm>
        <a:off x="210442" y="472151"/>
        <a:ext cx="3064668" cy="407292"/>
      </dsp:txXfrm>
    </dsp:sp>
    <dsp:sp modelId="{1F97AA17-DAF5-42A2-8BFE-3037FAECF8AB}">
      <dsp:nvSpPr>
        <dsp:cNvPr id="0" name=""/>
        <dsp:cNvSpPr/>
      </dsp:nvSpPr>
      <dsp:spPr>
        <a:xfrm>
          <a:off x="1742777" y="1219873"/>
          <a:ext cx="0" cy="198584"/>
        </a:xfrm>
        <a:prstGeom prst="line">
          <a:avLst/>
        </a:pr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49182B-4CA6-4ED7-A1E3-594CC9011924}">
      <dsp:nvSpPr>
        <dsp:cNvPr id="0" name=""/>
        <dsp:cNvSpPr/>
      </dsp:nvSpPr>
      <dsp:spPr>
        <a:xfrm>
          <a:off x="1951732" y="1617042"/>
          <a:ext cx="3064668" cy="340429"/>
        </a:xfrm>
        <a:prstGeom prst="rect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noProof="0" dirty="0">
              <a:latin typeface="Cavolini" panose="03000502040302020204" pitchFamily="66" charset="0"/>
              <a:cs typeface="Cavolini" panose="03000502040302020204" pitchFamily="66" charset="0"/>
            </a:rPr>
            <a:t>4 Février 2023</a:t>
          </a:r>
        </a:p>
      </dsp:txBody>
      <dsp:txXfrm>
        <a:off x="1951732" y="1617042"/>
        <a:ext cx="3064668" cy="340429"/>
      </dsp:txXfrm>
    </dsp:sp>
    <dsp:sp modelId="{F57C6C5B-1D37-4456-B78B-8C912B63B27C}">
      <dsp:nvSpPr>
        <dsp:cNvPr id="0" name=""/>
        <dsp:cNvSpPr/>
      </dsp:nvSpPr>
      <dsp:spPr>
        <a:xfrm>
          <a:off x="1951732" y="1957472"/>
          <a:ext cx="3064668" cy="407292"/>
        </a:xfrm>
        <a:prstGeom prst="rect">
          <a:avLst/>
        </a:prstGeom>
        <a:solidFill>
          <a:schemeClr val="accent4">
            <a:tint val="40000"/>
            <a:alpha val="90000"/>
            <a:hueOff val="2172385"/>
            <a:satOff val="-10249"/>
            <a:lumOff val="-37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172385"/>
              <a:satOff val="-10249"/>
              <a:lumOff val="-3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noProof="0" dirty="0">
              <a:latin typeface="Cavolini" panose="03000502040302020204" pitchFamily="66" charset="0"/>
              <a:cs typeface="Cavolini" panose="03000502040302020204" pitchFamily="66" charset="0"/>
            </a:rPr>
            <a:t>Forum éducatif</a:t>
          </a:r>
        </a:p>
      </dsp:txBody>
      <dsp:txXfrm>
        <a:off x="1951732" y="1957472"/>
        <a:ext cx="3064668" cy="407292"/>
      </dsp:txXfrm>
    </dsp:sp>
    <dsp:sp modelId="{53127F19-0600-4E86-A1D4-390169AD11EB}">
      <dsp:nvSpPr>
        <dsp:cNvPr id="0" name=""/>
        <dsp:cNvSpPr/>
      </dsp:nvSpPr>
      <dsp:spPr>
        <a:xfrm>
          <a:off x="3484066" y="1418457"/>
          <a:ext cx="0" cy="198584"/>
        </a:xfrm>
        <a:prstGeom prst="line">
          <a:avLst/>
        </a:prstGeom>
        <a:noFill/>
        <a:ln w="635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647540-0BC1-4CCB-BF29-A5C9F7E2A6EB}">
      <dsp:nvSpPr>
        <dsp:cNvPr id="0" name=""/>
        <dsp:cNvSpPr/>
      </dsp:nvSpPr>
      <dsp:spPr>
        <a:xfrm rot="2700000">
          <a:off x="1720711" y="1396391"/>
          <a:ext cx="44132" cy="441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8AE88-C96C-46B8-BBE3-9412DFE96BB6}">
      <dsp:nvSpPr>
        <dsp:cNvPr id="0" name=""/>
        <dsp:cNvSpPr/>
      </dsp:nvSpPr>
      <dsp:spPr>
        <a:xfrm rot="2700000">
          <a:off x="3462000" y="1396391"/>
          <a:ext cx="44132" cy="44132"/>
        </a:xfrm>
        <a:prstGeom prst="rect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937F8-1DE8-4B60-A87B-D27CBFD6ABA6}">
      <dsp:nvSpPr>
        <dsp:cNvPr id="0" name=""/>
        <dsp:cNvSpPr/>
      </dsp:nvSpPr>
      <dsp:spPr>
        <a:xfrm>
          <a:off x="3693021" y="879443"/>
          <a:ext cx="3064668" cy="340429"/>
        </a:xfrm>
        <a:prstGeom prst="rect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noProof="0" dirty="0">
              <a:latin typeface="Cavolini" panose="03000502040302020204" pitchFamily="66" charset="0"/>
              <a:cs typeface="Cavolini" panose="03000502040302020204" pitchFamily="66" charset="0"/>
            </a:rPr>
            <a:t>16 Janvier 2023</a:t>
          </a:r>
        </a:p>
      </dsp:txBody>
      <dsp:txXfrm>
        <a:off x="3693021" y="879443"/>
        <a:ext cx="3064668" cy="340429"/>
      </dsp:txXfrm>
    </dsp:sp>
    <dsp:sp modelId="{425F3E28-6990-4563-86F4-FFA7285D8878}">
      <dsp:nvSpPr>
        <dsp:cNvPr id="0" name=""/>
        <dsp:cNvSpPr/>
      </dsp:nvSpPr>
      <dsp:spPr>
        <a:xfrm>
          <a:off x="3693021" y="472151"/>
          <a:ext cx="3064668" cy="407292"/>
        </a:xfrm>
        <a:prstGeom prst="rect">
          <a:avLst/>
        </a:prstGeom>
        <a:solidFill>
          <a:schemeClr val="accent4">
            <a:tint val="40000"/>
            <a:alpha val="90000"/>
            <a:hueOff val="4344770"/>
            <a:satOff val="-20498"/>
            <a:lumOff val="-74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4344770"/>
              <a:satOff val="-20498"/>
              <a:lumOff val="-7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noProof="0" dirty="0">
              <a:latin typeface="Cavolini" panose="03000502040302020204" pitchFamily="66" charset="0"/>
              <a:cs typeface="Cavolini" panose="03000502040302020204" pitchFamily="66" charset="0"/>
            </a:rPr>
            <a:t>Lancement baby ballon</a:t>
          </a:r>
        </a:p>
      </dsp:txBody>
      <dsp:txXfrm>
        <a:off x="3693021" y="472151"/>
        <a:ext cx="3064668" cy="407292"/>
      </dsp:txXfrm>
    </dsp:sp>
    <dsp:sp modelId="{F8FFA663-7658-4C6A-A3A7-F8A4F8DF2A57}">
      <dsp:nvSpPr>
        <dsp:cNvPr id="0" name=""/>
        <dsp:cNvSpPr/>
      </dsp:nvSpPr>
      <dsp:spPr>
        <a:xfrm>
          <a:off x="5225355" y="1219873"/>
          <a:ext cx="0" cy="198584"/>
        </a:xfrm>
        <a:prstGeom prst="line">
          <a:avLst/>
        </a:prstGeom>
        <a:noFill/>
        <a:ln w="635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898301-D5B0-4A8B-9F5B-27FECA3F25DE}">
      <dsp:nvSpPr>
        <dsp:cNvPr id="0" name=""/>
        <dsp:cNvSpPr/>
      </dsp:nvSpPr>
      <dsp:spPr>
        <a:xfrm>
          <a:off x="5434310" y="1617042"/>
          <a:ext cx="3064668" cy="340429"/>
        </a:xfrm>
        <a:prstGeom prst="rect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noProof="0" dirty="0">
              <a:latin typeface="Cavolini" panose="03000502040302020204" pitchFamily="66" charset="0"/>
              <a:cs typeface="Cavolini" panose="03000502040302020204" pitchFamily="66" charset="0"/>
            </a:rPr>
            <a:t>7 &amp; 8 Mai 2023</a:t>
          </a:r>
        </a:p>
      </dsp:txBody>
      <dsp:txXfrm>
        <a:off x="5434310" y="1617042"/>
        <a:ext cx="3064668" cy="340429"/>
      </dsp:txXfrm>
    </dsp:sp>
    <dsp:sp modelId="{59534E5A-29E0-406E-A783-FB7ED8C095E0}">
      <dsp:nvSpPr>
        <dsp:cNvPr id="0" name=""/>
        <dsp:cNvSpPr/>
      </dsp:nvSpPr>
      <dsp:spPr>
        <a:xfrm>
          <a:off x="5434310" y="1957472"/>
          <a:ext cx="3064668" cy="407292"/>
        </a:xfrm>
        <a:prstGeom prst="rect">
          <a:avLst/>
        </a:prstGeom>
        <a:solidFill>
          <a:schemeClr val="accent4">
            <a:tint val="40000"/>
            <a:alpha val="90000"/>
            <a:hueOff val="6517155"/>
            <a:satOff val="-30747"/>
            <a:lumOff val="-111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6517155"/>
              <a:satOff val="-30747"/>
              <a:lumOff val="-11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noProof="0" dirty="0">
              <a:latin typeface="Cavolini" panose="03000502040302020204" pitchFamily="66" charset="0"/>
              <a:cs typeface="Cavolini" panose="03000502040302020204" pitchFamily="66" charset="0"/>
            </a:rPr>
            <a:t>Tournoi féminin </a:t>
          </a:r>
        </a:p>
      </dsp:txBody>
      <dsp:txXfrm>
        <a:off x="5434310" y="1957472"/>
        <a:ext cx="3064668" cy="407292"/>
      </dsp:txXfrm>
    </dsp:sp>
    <dsp:sp modelId="{58F0C47D-E038-425B-A737-12D6E65A2B01}">
      <dsp:nvSpPr>
        <dsp:cNvPr id="0" name=""/>
        <dsp:cNvSpPr/>
      </dsp:nvSpPr>
      <dsp:spPr>
        <a:xfrm>
          <a:off x="6966644" y="1418457"/>
          <a:ext cx="0" cy="198584"/>
        </a:xfrm>
        <a:prstGeom prst="line">
          <a:avLst/>
        </a:prstGeom>
        <a:noFill/>
        <a:ln w="635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ABED13-BCBA-4248-A685-3AB746F282A5}">
      <dsp:nvSpPr>
        <dsp:cNvPr id="0" name=""/>
        <dsp:cNvSpPr/>
      </dsp:nvSpPr>
      <dsp:spPr>
        <a:xfrm rot="2700000">
          <a:off x="5203289" y="1396391"/>
          <a:ext cx="44132" cy="44132"/>
        </a:xfrm>
        <a:prstGeom prst="rect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F3B1A7-4F9A-4F13-8068-30CA3AE9DAA9}">
      <dsp:nvSpPr>
        <dsp:cNvPr id="0" name=""/>
        <dsp:cNvSpPr/>
      </dsp:nvSpPr>
      <dsp:spPr>
        <a:xfrm rot="2700000">
          <a:off x="6944578" y="1396391"/>
          <a:ext cx="44132" cy="44132"/>
        </a:xfrm>
        <a:prstGeom prst="rect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4A931-0418-4CCC-8211-CAE3B786B341}">
      <dsp:nvSpPr>
        <dsp:cNvPr id="0" name=""/>
        <dsp:cNvSpPr/>
      </dsp:nvSpPr>
      <dsp:spPr>
        <a:xfrm>
          <a:off x="7175599" y="879443"/>
          <a:ext cx="3064668" cy="340429"/>
        </a:xfrm>
        <a:prstGeom prst="rect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noProof="0" dirty="0">
              <a:latin typeface="Cavolini" panose="03000502040302020204" pitchFamily="66" charset="0"/>
              <a:cs typeface="Cavolini" panose="03000502040302020204" pitchFamily="66" charset="0"/>
            </a:rPr>
            <a:t>10 juin 2023</a:t>
          </a:r>
        </a:p>
      </dsp:txBody>
      <dsp:txXfrm>
        <a:off x="7175599" y="879443"/>
        <a:ext cx="3064668" cy="340429"/>
      </dsp:txXfrm>
    </dsp:sp>
    <dsp:sp modelId="{DB4C84F7-E060-45D9-830D-F6371570CC54}">
      <dsp:nvSpPr>
        <dsp:cNvPr id="0" name=""/>
        <dsp:cNvSpPr/>
      </dsp:nvSpPr>
      <dsp:spPr>
        <a:xfrm>
          <a:off x="7175599" y="472151"/>
          <a:ext cx="3064668" cy="407292"/>
        </a:xfrm>
        <a:prstGeom prst="rect">
          <a:avLst/>
        </a:prstGeom>
        <a:solidFill>
          <a:schemeClr val="accent4">
            <a:tint val="40000"/>
            <a:alpha val="90000"/>
            <a:hueOff val="8689540"/>
            <a:satOff val="-40996"/>
            <a:lumOff val="-148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689540"/>
              <a:satOff val="-40996"/>
              <a:lumOff val="-14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noProof="0" dirty="0">
              <a:latin typeface="Cavolini" panose="03000502040302020204" pitchFamily="66" charset="0"/>
              <a:cs typeface="Cavolini" panose="03000502040302020204" pitchFamily="66" charset="0"/>
            </a:rPr>
            <a:t>Tournoi de pétanque</a:t>
          </a:r>
        </a:p>
      </dsp:txBody>
      <dsp:txXfrm>
        <a:off x="7175599" y="472151"/>
        <a:ext cx="3064668" cy="407292"/>
      </dsp:txXfrm>
    </dsp:sp>
    <dsp:sp modelId="{43B6C147-3EA7-4A96-8736-A60997219EE3}">
      <dsp:nvSpPr>
        <dsp:cNvPr id="0" name=""/>
        <dsp:cNvSpPr/>
      </dsp:nvSpPr>
      <dsp:spPr>
        <a:xfrm>
          <a:off x="8707933" y="1219873"/>
          <a:ext cx="0" cy="198584"/>
        </a:xfrm>
        <a:prstGeom prst="line">
          <a:avLst/>
        </a:prstGeom>
        <a:noFill/>
        <a:ln w="635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BC257A-0F21-40FF-B3F4-25566E02045F}">
      <dsp:nvSpPr>
        <dsp:cNvPr id="0" name=""/>
        <dsp:cNvSpPr/>
      </dsp:nvSpPr>
      <dsp:spPr>
        <a:xfrm>
          <a:off x="8916888" y="1617042"/>
          <a:ext cx="3064668" cy="340429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noProof="0" dirty="0">
              <a:latin typeface="Cavolini" panose="03000502040302020204" pitchFamily="66" charset="0"/>
              <a:cs typeface="Cavolini" panose="03000502040302020204" pitchFamily="66" charset="0"/>
            </a:rPr>
            <a:t>24 juin 2023</a:t>
          </a:r>
        </a:p>
      </dsp:txBody>
      <dsp:txXfrm>
        <a:off x="8916888" y="1617042"/>
        <a:ext cx="3064668" cy="340429"/>
      </dsp:txXfrm>
    </dsp:sp>
    <dsp:sp modelId="{675845F4-F95D-4ADB-A7EF-00F6582B5E6B}">
      <dsp:nvSpPr>
        <dsp:cNvPr id="0" name=""/>
        <dsp:cNvSpPr/>
      </dsp:nvSpPr>
      <dsp:spPr>
        <a:xfrm>
          <a:off x="8916888" y="1957472"/>
          <a:ext cx="3064668" cy="407292"/>
        </a:xfrm>
        <a:prstGeom prst="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noProof="0" dirty="0">
              <a:latin typeface="Cavolini" panose="03000502040302020204" pitchFamily="66" charset="0"/>
              <a:cs typeface="Cavolini" panose="03000502040302020204" pitchFamily="66" charset="0"/>
            </a:rPr>
            <a:t>Tournoi sixte</a:t>
          </a:r>
          <a:endParaRPr lang="fr-FR" sz="1200" kern="1200" dirty="0"/>
        </a:p>
      </dsp:txBody>
      <dsp:txXfrm>
        <a:off x="8916888" y="1957472"/>
        <a:ext cx="3064668" cy="407292"/>
      </dsp:txXfrm>
    </dsp:sp>
    <dsp:sp modelId="{DAEC20F9-49B2-4964-95E1-3FB2817E1AC4}">
      <dsp:nvSpPr>
        <dsp:cNvPr id="0" name=""/>
        <dsp:cNvSpPr/>
      </dsp:nvSpPr>
      <dsp:spPr>
        <a:xfrm>
          <a:off x="10449222" y="1418457"/>
          <a:ext cx="0" cy="198584"/>
        </a:xfrm>
        <a:prstGeom prst="line">
          <a:avLst/>
        </a:prstGeom>
        <a:noFill/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0A0FF-866C-4613-B2D3-3ED4452F2860}">
      <dsp:nvSpPr>
        <dsp:cNvPr id="0" name=""/>
        <dsp:cNvSpPr/>
      </dsp:nvSpPr>
      <dsp:spPr>
        <a:xfrm rot="2700000">
          <a:off x="8685867" y="1396391"/>
          <a:ext cx="44132" cy="44132"/>
        </a:xfrm>
        <a:prstGeom prst="rect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82EF99-F7CD-41DD-B2BB-CA24F072503B}">
      <dsp:nvSpPr>
        <dsp:cNvPr id="0" name=""/>
        <dsp:cNvSpPr/>
      </dsp:nvSpPr>
      <dsp:spPr>
        <a:xfrm rot="2700000">
          <a:off x="10427156" y="1396391"/>
          <a:ext cx="44132" cy="44132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1C2679-5594-D531-10B7-8D7338F53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808C14D-C41E-46DA-8ADA-0DB7D2BA5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7155E6-40EE-2A04-0F64-979055DCA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18EF-69E5-4099-AE51-F3FAF81795C8}" type="datetimeFigureOut">
              <a:rPr lang="fr-FR" smtClean="0"/>
              <a:t>28/02/2023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3613ED-3BDB-3A76-C7CB-B38F3FAAC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CCABE8-C2AB-EAC9-9F5E-4E96E394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161-C45B-42B7-AC95-DAA2F8AA0B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5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2311B-E63C-D182-8D81-E0C9F4BAF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98A7D85-BAC5-107F-1B7B-BC330A724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6578F2-F5CA-DE39-13C6-F3AE5FC8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18EF-69E5-4099-AE51-F3FAF81795C8}" type="datetimeFigureOut">
              <a:rPr lang="fr-FR" smtClean="0"/>
              <a:t>28/02/2023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4FA92-A1E6-0E88-7B02-94B408F1D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A1B303-C3A5-FA64-AB99-D2DDC2DC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161-C45B-42B7-AC95-DAA2F8AA0B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777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39022CA-9866-232C-5DD0-19B5DAFE78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87C7EE-289E-AED1-C651-C3CFD9FCB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C73472-7152-FA43-16BD-BD01D89F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18EF-69E5-4099-AE51-F3FAF81795C8}" type="datetimeFigureOut">
              <a:rPr lang="fr-FR" smtClean="0"/>
              <a:t>28/02/2023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D7FDA5-9F1C-C684-0EEB-66EAE047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B475FF-992B-82C2-4003-AE6850370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161-C45B-42B7-AC95-DAA2F8AA0B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46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056A0-38FD-637F-A716-A47DBEFBA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4A9902-8A00-9772-AAB9-3A9CA6AFE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33D098-4FA2-B369-C1E3-0FDD8B2B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18EF-69E5-4099-AE51-F3FAF81795C8}" type="datetimeFigureOut">
              <a:rPr lang="fr-FR" smtClean="0"/>
              <a:t>28/02/2023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C3ABB4-F12B-C755-9382-6B387F733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A186F7-2EFF-A50E-52D5-7588B8667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161-C45B-42B7-AC95-DAA2F8AA0B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654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37F1FA-9437-7A51-0687-DEA5AD70F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966886-A707-77D3-15CD-CE58E023F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BABA96-DF0F-013D-4A79-51E9680A0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18EF-69E5-4099-AE51-F3FAF81795C8}" type="datetimeFigureOut">
              <a:rPr lang="fr-FR" smtClean="0"/>
              <a:t>28/02/2023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FEFD98-522E-5A66-2A06-006CE19B6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A45F03-F42D-12E2-9336-DE94397A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161-C45B-42B7-AC95-DAA2F8AA0B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863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A36181-DFF4-96F4-6907-213E16BF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28CCD4-F532-19CB-8A63-02E60C825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94477E-530D-1082-E588-1E5644D37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FAEF23-8A82-1AC4-E540-3B678C801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18EF-69E5-4099-AE51-F3FAF81795C8}" type="datetimeFigureOut">
              <a:rPr lang="fr-FR" smtClean="0"/>
              <a:t>28/02/2023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B6DA417-B59F-C0FF-675E-228DB2D2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1498C2-0416-B7F8-A846-D1CF043C1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161-C45B-42B7-AC95-DAA2F8AA0B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817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7FB8B5-46B9-24D6-9BCC-B49DD3DA0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F5562A-A5B7-62DF-12E3-50008BC21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BDDC465-D1E2-A5DA-0158-3084684D2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8647CA8-00EA-19E4-1C75-C0D0FA4AC5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49E6368-0944-4B74-3BDB-287049C929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E25D2A-F5A6-9747-EAC5-D21529500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18EF-69E5-4099-AE51-F3FAF81795C8}" type="datetimeFigureOut">
              <a:rPr lang="fr-FR" smtClean="0"/>
              <a:t>28/02/2023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9A1DF2E-32EF-B473-BAF2-8537965E8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7C5047-1ACA-6394-78A8-161C4752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161-C45B-42B7-AC95-DAA2F8AA0B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10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26DB88-7F48-D07D-A83F-901D14B4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5A04E97-B014-64BC-CEF2-ECD026CF2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18EF-69E5-4099-AE51-F3FAF81795C8}" type="datetimeFigureOut">
              <a:rPr lang="fr-FR" smtClean="0"/>
              <a:t>28/02/2023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A365E2-1950-48E1-3CB2-723141FC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A02D74-5D22-A99C-D220-96A6B5157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161-C45B-42B7-AC95-DAA2F8AA0B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26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3786902-565C-ADD7-C387-653F082FA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18EF-69E5-4099-AE51-F3FAF81795C8}" type="datetimeFigureOut">
              <a:rPr lang="fr-FR" smtClean="0"/>
              <a:t>28/02/2023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70C45EB-E7F5-592E-C3EB-BFE52BE3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2984D4-3FFF-3DD3-C750-8EBA78332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161-C45B-42B7-AC95-DAA2F8AA0B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937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D61BA8-A46D-61C2-EE8C-F658B30D7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9ED861-1223-7A03-F87E-DE1A43447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4EE707-85EF-1BF7-6F2C-6FE2340F8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968A7D-1885-6907-F336-80E3964CA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18EF-69E5-4099-AE51-F3FAF81795C8}" type="datetimeFigureOut">
              <a:rPr lang="fr-FR" smtClean="0"/>
              <a:t>28/02/2023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AB0C5A-BE69-01DA-84C3-32ABD59A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60E146-752B-51CB-AEBC-0E246DE3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161-C45B-42B7-AC95-DAA2F8AA0B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335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23F741-06AC-9425-5AC0-125DD5122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7E2BF9C-9211-010F-705B-470427ADB9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9BA4A7-C940-E915-2D74-1C5DBE114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8C667C-5B72-988D-FFDC-B885CC68C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18EF-69E5-4099-AE51-F3FAF81795C8}" type="datetimeFigureOut">
              <a:rPr lang="fr-FR" smtClean="0"/>
              <a:t>28/02/2023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2A0FA7-01DC-B948-0B7E-13C09D25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0DD15D-0D2A-545B-B72D-C240A0666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97161-C45B-42B7-AC95-DAA2F8AA0B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146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87DF418-6AD5-DB25-81D1-82EFA2DAD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8CDF02-9EF1-46DC-E0FD-6063BFD78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EC2079-C448-8AB9-E33D-5FC9DBEF5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C18EF-69E5-4099-AE51-F3FAF81795C8}" type="datetimeFigureOut">
              <a:rPr lang="fr-FR" smtClean="0"/>
              <a:t>28/02/2023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E978F3-613C-67A5-C2DF-E51E5BDDF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CF2BA5-7980-1884-FC55-A03B1C46B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97161-C45B-42B7-AC95-DAA2F8AA0B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94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1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5.jp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39.jpeg"/><Relationship Id="rId5" Type="http://schemas.openxmlformats.org/officeDocument/2006/relationships/diagramData" Target="../diagrams/data2.xml"/><Relationship Id="rId10" Type="http://schemas.openxmlformats.org/officeDocument/2006/relationships/image" Target="../media/image38.jpeg"/><Relationship Id="rId4" Type="http://schemas.openxmlformats.org/officeDocument/2006/relationships/image" Target="../media/image13.png"/><Relationship Id="rId9" Type="http://schemas.microsoft.com/office/2007/relationships/diagramDrawing" Target="../diagrams/drawing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EssorBresseSaone/" TargetMode="External"/><Relationship Id="rId2" Type="http://schemas.openxmlformats.org/officeDocument/2006/relationships/hyperlink" Target="https://www.essorbressesaon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08000" r="7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B6B741-E6C4-6F5F-6D40-2CD332B6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fr-F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Essor Bresse Saône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0C7F382-EE7E-5191-A7F9-9C7A1D393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r>
              <a:rPr lang="fr-FR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2022-2023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703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660965F-1320-D56A-FAEA-8ED664F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0FA5721-27B6-8B4D-0D6A-BE08918F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784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Le joueur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B00EE66-93A0-BB08-85E1-0E26FE08DC31}"/>
              </a:ext>
            </a:extLst>
          </p:cNvPr>
          <p:cNvSpPr txBox="1"/>
          <p:nvPr/>
        </p:nvSpPr>
        <p:spPr>
          <a:xfrm>
            <a:off x="4114944" y="3776390"/>
            <a:ext cx="4431967" cy="2145268"/>
          </a:xfrm>
          <a:prstGeom prst="roundRect">
            <a:avLst/>
          </a:prstGeom>
          <a:solidFill>
            <a:schemeClr val="bg1"/>
          </a:solidFill>
          <a:effectLst>
            <a:reflection blurRad="6350" stA="250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Le joueur doit faire preuve de fair-play car c’est son comportement qui donne l’image du club.</a:t>
            </a:r>
          </a:p>
        </p:txBody>
      </p:sp>
      <p:pic>
        <p:nvPicPr>
          <p:cNvPr id="6" name="Image 5" descr="Une image contenant sport, sport athlétique, joueur&#10;&#10;Description générée automatiquement">
            <a:extLst>
              <a:ext uri="{FF2B5EF4-FFF2-40B4-BE49-F238E27FC236}">
                <a16:creationId xmlns:a16="http://schemas.microsoft.com/office/drawing/2014/main" id="{6768876D-1FBD-D2F4-E172-2A1A83D76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864" y="1706149"/>
            <a:ext cx="2068491" cy="4215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 9" descr="Une image contenant extérieur, ciel, herbe, sport&#10;&#10;Description générée automatiquement">
            <a:extLst>
              <a:ext uri="{FF2B5EF4-FFF2-40B4-BE49-F238E27FC236}">
                <a16:creationId xmlns:a16="http://schemas.microsoft.com/office/drawing/2014/main" id="{C240FB04-2CA3-26CA-8827-9809FE3D29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8" r="5016" b="3307"/>
          <a:stretch/>
        </p:blipFill>
        <p:spPr>
          <a:xfrm>
            <a:off x="860646" y="1706149"/>
            <a:ext cx="2538344" cy="4215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6750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3BE05-9677-BB4B-C0F6-D2D495AC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Projet sportif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DCC731-1137-0E0D-56B7-54C801D74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pic>
        <p:nvPicPr>
          <p:cNvPr id="7" name="Graphique 6" descr="Football avec un remplissage uni">
            <a:extLst>
              <a:ext uri="{FF2B5EF4-FFF2-40B4-BE49-F238E27FC236}">
                <a16:creationId xmlns:a16="http://schemas.microsoft.com/office/drawing/2014/main" id="{9F4EB624-EF55-D17D-4DE9-71D5E0D44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18485" y="0"/>
            <a:ext cx="2216073" cy="221607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B2C7D1B-1B6A-8ACD-148A-1B69E321FD8C}"/>
              </a:ext>
            </a:extLst>
          </p:cNvPr>
          <p:cNvSpPr txBox="1"/>
          <p:nvPr/>
        </p:nvSpPr>
        <p:spPr>
          <a:xfrm>
            <a:off x="170379" y="2288141"/>
            <a:ext cx="8679930" cy="1600438"/>
          </a:xfrm>
          <a:prstGeom prst="roundRect">
            <a:avLst/>
          </a:prstGeom>
          <a:solidFill>
            <a:schemeClr val="bg1">
              <a:alpha val="80000"/>
            </a:schemeClr>
          </a:solidFill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Plébisciter le foot pour tous:</a:t>
            </a:r>
          </a:p>
          <a:p>
            <a:pPr marL="1714500" lvl="3" indent="-342900">
              <a:buFontTx/>
              <a:buChar char="-"/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Garçons / Filles</a:t>
            </a:r>
          </a:p>
          <a:p>
            <a:pPr marL="1714500" lvl="3" indent="-342900">
              <a:buFontTx/>
              <a:buChar char="-"/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Compétition / Loisirs</a:t>
            </a:r>
          </a:p>
          <a:p>
            <a:pPr marL="1714500" lvl="3" indent="-342900">
              <a:buFontTx/>
              <a:buChar char="-"/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Adapté aux capacités et ambitions de chacun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1" name="Graphique 10" descr="Signe pouce en haut avec un remplissage uni">
            <a:extLst>
              <a:ext uri="{FF2B5EF4-FFF2-40B4-BE49-F238E27FC236}">
                <a16:creationId xmlns:a16="http://schemas.microsoft.com/office/drawing/2014/main" id="{4E58930A-4D4A-1323-8E4B-E56C331D8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194" y="2753264"/>
            <a:ext cx="1009583" cy="1009583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7BE7447-E083-9C23-2708-750827B860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55" y="2288140"/>
            <a:ext cx="2825566" cy="3994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4492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3BE05-9677-BB4B-C0F6-D2D495AC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 Projet associatif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DCC731-1137-0E0D-56B7-54C801D74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pic>
        <p:nvPicPr>
          <p:cNvPr id="3" name="Graphique 2" descr="Histoire avec un remplissage uni">
            <a:extLst>
              <a:ext uri="{FF2B5EF4-FFF2-40B4-BE49-F238E27FC236}">
                <a16:creationId xmlns:a16="http://schemas.microsoft.com/office/drawing/2014/main" id="{9C7A6505-EF90-12EE-065F-B87031C8C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3064" y="11944"/>
            <a:ext cx="2524336" cy="252433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2E0B80A-879E-1AAC-8A73-85A095AE952F}"/>
              </a:ext>
            </a:extLst>
          </p:cNvPr>
          <p:cNvSpPr txBox="1"/>
          <p:nvPr/>
        </p:nvSpPr>
        <p:spPr>
          <a:xfrm>
            <a:off x="1438555" y="4820600"/>
            <a:ext cx="9314889" cy="919401"/>
          </a:xfrm>
          <a:prstGeom prst="roundRect">
            <a:avLst/>
          </a:prstGeom>
          <a:solidFill>
            <a:schemeClr val="bg1">
              <a:alpha val="80000"/>
            </a:schemeClr>
          </a:solidFill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Être structuré pour toujours mieux accueillir, former et fidéliser nos licencié(e)s</a:t>
            </a:r>
          </a:p>
        </p:txBody>
      </p:sp>
    </p:spTree>
    <p:extLst>
      <p:ext uri="{BB962C8B-B14F-4D97-AF65-F5344CB8AC3E}">
        <p14:creationId xmlns:p14="http://schemas.microsoft.com/office/powerpoint/2010/main" val="2795103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3BE05-9677-BB4B-C0F6-D2D495AC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>
            <a:normAutofit/>
          </a:bodyPr>
          <a:lstStyle/>
          <a:p>
            <a:pPr marL="936000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Projet d’encadrement </a:t>
            </a:r>
            <a:b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et de formation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DCC731-1137-0E0D-56B7-54C801D74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pic>
        <p:nvPicPr>
          <p:cNvPr id="3" name="Graphique 2" descr="Livre fermé avec un remplissage uni">
            <a:extLst>
              <a:ext uri="{FF2B5EF4-FFF2-40B4-BE49-F238E27FC236}">
                <a16:creationId xmlns:a16="http://schemas.microsoft.com/office/drawing/2014/main" id="{100EF9D2-2557-4C1F-F4F2-B5D25E206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18485" y="0"/>
            <a:ext cx="2216073" cy="221607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75048FD-1093-E334-7523-132FD32418C5}"/>
              </a:ext>
            </a:extLst>
          </p:cNvPr>
          <p:cNvSpPr txBox="1"/>
          <p:nvPr/>
        </p:nvSpPr>
        <p:spPr>
          <a:xfrm>
            <a:off x="1212273" y="1911273"/>
            <a:ext cx="9767454" cy="4086225"/>
          </a:xfrm>
          <a:prstGeom prst="roundRect">
            <a:avLst/>
          </a:prstGeom>
          <a:solidFill>
            <a:schemeClr val="bg1">
              <a:alpha val="80000"/>
            </a:schemeClr>
          </a:solidFill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Mettre la priorité sur la compétence de l’encadrement et le suivi d’un plan de formation pour les joueurs</a:t>
            </a:r>
          </a:p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Notre club, lieu de formation pour la jeunesse locale avec l’accueil de: </a:t>
            </a:r>
          </a:p>
          <a:p>
            <a:pPr marL="800100" lvl="1" indent="-342900">
              <a:buFontTx/>
              <a:buChar char="-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Stagiaires ( STAPS )</a:t>
            </a:r>
          </a:p>
          <a:p>
            <a:pPr marL="742950" lvl="1" indent="-285750">
              <a:buFontTx/>
              <a:buChar char="-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Apprenti ( BMF )</a:t>
            </a:r>
          </a:p>
          <a:p>
            <a:pPr marL="742950" lvl="1" indent="-285750">
              <a:buFontTx/>
              <a:buChar char="-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Volontaires services civiques </a:t>
            </a:r>
          </a:p>
          <a:p>
            <a:pPr marL="742950" lvl="1" indent="-285750">
              <a:buFontTx/>
              <a:buChar char="-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Éducateurs en formation (CFF1-2-3-4)</a:t>
            </a:r>
          </a:p>
          <a:p>
            <a:pPr marL="285750" indent="-285750">
              <a:buFontTx/>
              <a:buChar char="-"/>
            </a:pP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Formation de notre encadrement: </a:t>
            </a:r>
          </a:p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  - 3 commissions techniques / saison</a:t>
            </a:r>
          </a:p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  - Accompagnement et suivi quotidien de nos éducateurs par les responsables techniques</a:t>
            </a:r>
          </a:p>
        </p:txBody>
      </p:sp>
    </p:spTree>
    <p:extLst>
      <p:ext uri="{BB962C8B-B14F-4D97-AF65-F5344CB8AC3E}">
        <p14:creationId xmlns:p14="http://schemas.microsoft.com/office/powerpoint/2010/main" val="1380892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3BE05-9677-BB4B-C0F6-D2D495AC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 Projet éducatif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DCC731-1137-0E0D-56B7-54C801D74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pic>
        <p:nvPicPr>
          <p:cNvPr id="3" name="Graphique 2" descr="Classe avec un remplissage uni">
            <a:extLst>
              <a:ext uri="{FF2B5EF4-FFF2-40B4-BE49-F238E27FC236}">
                <a16:creationId xmlns:a16="http://schemas.microsoft.com/office/drawing/2014/main" id="{97A3F0A5-4309-5AE9-F625-AB7F98EFA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907533" y="-160280"/>
            <a:ext cx="2524336" cy="252433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B/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8CB1F23-6DDB-BF38-DBF3-2574CD32B776}"/>
              </a:ext>
            </a:extLst>
          </p:cNvPr>
          <p:cNvSpPr txBox="1"/>
          <p:nvPr/>
        </p:nvSpPr>
        <p:spPr>
          <a:xfrm>
            <a:off x="1212273" y="1911273"/>
            <a:ext cx="9767454" cy="2860358"/>
          </a:xfrm>
          <a:prstGeom prst="roundRect">
            <a:avLst/>
          </a:prstGeom>
          <a:solidFill>
            <a:schemeClr val="bg1">
              <a:alpha val="80000"/>
            </a:schemeClr>
          </a:solidFill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Former les jeunes d’aujourd’hui et les adultes de demain, accompagner l’adolescent vers son autonomie sur et en dehors des terrains</a:t>
            </a:r>
          </a:p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Mise en place du Programme Educatif Fédéral initié par la FFF.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Mise en place d’un cadre de vie par catégorie, construit avec les jeunes chaque saison.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L’organisation d’un forum éducatif annuel.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Développement des stages Vacances Foot et Loisirs sur les vacances de la Toussaint, Hiver et Pâques.</a:t>
            </a:r>
          </a:p>
        </p:txBody>
      </p:sp>
    </p:spTree>
    <p:extLst>
      <p:ext uri="{BB962C8B-B14F-4D97-AF65-F5344CB8AC3E}">
        <p14:creationId xmlns:p14="http://schemas.microsoft.com/office/powerpoint/2010/main" val="3810240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3BE05-9677-BB4B-C0F6-D2D495AC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Bureau et équipes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AFC6F6-9FBB-912B-120F-32ED859B1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83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3BE05-9677-BB4B-C0F6-D2D495AC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756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Organigramme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5838CE-5D45-7E32-C0ED-4DE5308D7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539697-9B45-E836-DEBC-AD76103BE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49">
            <a:off x="858981" y="1500330"/>
            <a:ext cx="9482051" cy="5333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13721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3BE05-9677-BB4B-C0F6-D2D495AC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756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Organigramme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5838CE-5D45-7E32-C0ED-4DE5308D7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5E8F65-5410-A49E-2D64-3D843E2D0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323">
            <a:off x="1324900" y="1210475"/>
            <a:ext cx="9084647" cy="5110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27622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57B0E9F-F3AE-57E0-406A-F2092C170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5165EBA2-E34C-37E6-C568-34A1C9554B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4301541"/>
              </p:ext>
            </p:extLst>
          </p:nvPr>
        </p:nvGraphicFramePr>
        <p:xfrm>
          <a:off x="3972393" y="1783830"/>
          <a:ext cx="7723454" cy="4961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9B39C12D-844D-EEA3-9E80-996379F615E1}"/>
              </a:ext>
            </a:extLst>
          </p:cNvPr>
          <p:cNvSpPr txBox="1"/>
          <p:nvPr/>
        </p:nvSpPr>
        <p:spPr>
          <a:xfrm>
            <a:off x="764497" y="1783830"/>
            <a:ext cx="2563318" cy="2910721"/>
          </a:xfrm>
          <a:prstGeom prst="round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fr-FR" dirty="0">
                <a:latin typeface="Cavolini" panose="03000502040302020204" pitchFamily="66" charset="0"/>
                <a:cs typeface="Cavolini" panose="03000502040302020204" pitchFamily="66" charset="0"/>
              </a:rPr>
              <a:t>Nombre d’équipes</a:t>
            </a:r>
          </a:p>
          <a:p>
            <a:r>
              <a:rPr lang="fr-FR" sz="6000" dirty="0">
                <a:latin typeface="Cavolini" panose="03000502040302020204" pitchFamily="66" charset="0"/>
                <a:cs typeface="Cavolini" panose="03000502040302020204" pitchFamily="66" charset="0"/>
              </a:rPr>
              <a:t>X 3,3 </a:t>
            </a:r>
          </a:p>
          <a:p>
            <a:r>
              <a:rPr lang="fr-FR" dirty="0">
                <a:latin typeface="Cavolini" panose="03000502040302020204" pitchFamily="66" charset="0"/>
                <a:cs typeface="Cavolini" panose="03000502040302020204" pitchFamily="66" charset="0"/>
              </a:rPr>
              <a:t>En 14 ans</a:t>
            </a:r>
          </a:p>
          <a:p>
            <a:r>
              <a:rPr lang="fr-FR" dirty="0">
                <a:latin typeface="Cavolini" panose="03000502040302020204" pitchFamily="66" charset="0"/>
                <a:cs typeface="Cavolini" panose="03000502040302020204" pitchFamily="66" charset="0"/>
              </a:rPr>
              <a:t>(6 équipes en 2009 contre 20 en 2022)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E97CBF-0DFA-281E-D648-4A811160E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756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Nombre d’équipes</a:t>
            </a:r>
          </a:p>
        </p:txBody>
      </p:sp>
    </p:spTree>
    <p:extLst>
      <p:ext uri="{BB962C8B-B14F-4D97-AF65-F5344CB8AC3E}">
        <p14:creationId xmlns:p14="http://schemas.microsoft.com/office/powerpoint/2010/main" val="2068199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E0D29CD-8552-F6F2-1552-B19F6C646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F28EF626-99CB-D444-4B33-6D40A24CBE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9659497"/>
              </p:ext>
            </p:extLst>
          </p:nvPr>
        </p:nvGraphicFramePr>
        <p:xfrm>
          <a:off x="3964123" y="1783829"/>
          <a:ext cx="7698225" cy="4901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1E0E71BC-B4A9-E656-33ED-1143D7B86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756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Nombre de licencié(e)s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C21B0E5-5725-4F99-A5C3-7097D6B79D45}"/>
              </a:ext>
            </a:extLst>
          </p:cNvPr>
          <p:cNvSpPr txBox="1"/>
          <p:nvPr/>
        </p:nvSpPr>
        <p:spPr>
          <a:xfrm>
            <a:off x="766106" y="1783830"/>
            <a:ext cx="2563318" cy="2666583"/>
          </a:xfrm>
          <a:prstGeom prst="round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fr-FR" dirty="0">
                <a:latin typeface="Cavolini" panose="03000502040302020204" pitchFamily="66" charset="0"/>
                <a:cs typeface="Cavolini" panose="03000502040302020204" pitchFamily="66" charset="0"/>
              </a:rPr>
              <a:t>311 licenciés à ce jour, soit:</a:t>
            </a:r>
          </a:p>
          <a:p>
            <a:r>
              <a:rPr lang="fr-FR" sz="4400" dirty="0">
                <a:latin typeface="Cavolini" panose="03000502040302020204" pitchFamily="66" charset="0"/>
                <a:cs typeface="Cavolini" panose="03000502040302020204" pitchFamily="66" charset="0"/>
              </a:rPr>
              <a:t>+123%</a:t>
            </a:r>
          </a:p>
          <a:p>
            <a:r>
              <a:rPr lang="fr-FR" dirty="0">
                <a:latin typeface="Cavolini" panose="03000502040302020204" pitchFamily="66" charset="0"/>
                <a:cs typeface="Cavolini" panose="03000502040302020204" pitchFamily="66" charset="0"/>
              </a:rPr>
              <a:t>En 15 ans</a:t>
            </a:r>
          </a:p>
          <a:p>
            <a:r>
              <a:rPr lang="fr-FR" dirty="0">
                <a:latin typeface="Cavolini" panose="03000502040302020204" pitchFamily="66" charset="0"/>
                <a:cs typeface="Cavolini" panose="03000502040302020204" pitchFamily="66" charset="0"/>
              </a:rPr>
              <a:t>(139 en 2008 contre 311 en 2022)</a:t>
            </a:r>
          </a:p>
        </p:txBody>
      </p:sp>
    </p:spTree>
    <p:extLst>
      <p:ext uri="{BB962C8B-B14F-4D97-AF65-F5344CB8AC3E}">
        <p14:creationId xmlns:p14="http://schemas.microsoft.com/office/powerpoint/2010/main" val="3936729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84E2C8E3-D758-C346-E472-BB5B95C449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60784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 descr="Scales of Justice">
            <a:extLst>
              <a:ext uri="{FF2B5EF4-FFF2-40B4-BE49-F238E27FC236}">
                <a16:creationId xmlns:a16="http://schemas.microsoft.com/office/drawing/2014/main" id="{A751F273-967B-6177-0057-5A814A9A8751}"/>
              </a:ext>
            </a:extLst>
          </p:cNvPr>
          <p:cNvSpPr/>
          <p:nvPr/>
        </p:nvSpPr>
        <p:spPr>
          <a:xfrm>
            <a:off x="1461000" y="3321889"/>
            <a:ext cx="810000" cy="810000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tangle 6" descr="Diagramme de flux">
            <a:extLst>
              <a:ext uri="{FF2B5EF4-FFF2-40B4-BE49-F238E27FC236}">
                <a16:creationId xmlns:a16="http://schemas.microsoft.com/office/drawing/2014/main" id="{B8851DF5-6EC6-0CA1-05C1-C6C16326A4D7}"/>
              </a:ext>
            </a:extLst>
          </p:cNvPr>
          <p:cNvSpPr/>
          <p:nvPr/>
        </p:nvSpPr>
        <p:spPr>
          <a:xfrm>
            <a:off x="3576000" y="3321889"/>
            <a:ext cx="810000" cy="810000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 7" descr="Utilisateurs">
            <a:extLst>
              <a:ext uri="{FF2B5EF4-FFF2-40B4-BE49-F238E27FC236}">
                <a16:creationId xmlns:a16="http://schemas.microsoft.com/office/drawing/2014/main" id="{F90A6C9E-3865-4DF5-4962-1A652CDD91EF}"/>
              </a:ext>
            </a:extLst>
          </p:cNvPr>
          <p:cNvSpPr/>
          <p:nvPr/>
        </p:nvSpPr>
        <p:spPr>
          <a:xfrm>
            <a:off x="5691000" y="3321889"/>
            <a:ext cx="810000" cy="810000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ctangle 8" descr="Journal">
            <a:extLst>
              <a:ext uri="{FF2B5EF4-FFF2-40B4-BE49-F238E27FC236}">
                <a16:creationId xmlns:a16="http://schemas.microsoft.com/office/drawing/2014/main" id="{519CED42-C33A-3DB1-8B53-C9987ED75BEC}"/>
              </a:ext>
            </a:extLst>
          </p:cNvPr>
          <p:cNvSpPr/>
          <p:nvPr/>
        </p:nvSpPr>
        <p:spPr>
          <a:xfrm>
            <a:off x="7806000" y="3321889"/>
            <a:ext cx="810000" cy="810000"/>
          </a:xfrm>
          <a:prstGeom prst="rect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angle 9" descr="Restaurant">
            <a:extLst>
              <a:ext uri="{FF2B5EF4-FFF2-40B4-BE49-F238E27FC236}">
                <a16:creationId xmlns:a16="http://schemas.microsoft.com/office/drawing/2014/main" id="{2C124992-57A4-EDC9-29E1-F10046D700A3}"/>
              </a:ext>
            </a:extLst>
          </p:cNvPr>
          <p:cNvSpPr/>
          <p:nvPr/>
        </p:nvSpPr>
        <p:spPr>
          <a:xfrm>
            <a:off x="9921000" y="3321889"/>
            <a:ext cx="810000" cy="810000"/>
          </a:xfrm>
          <a:prstGeom prst="rect">
            <a:avLst/>
          </a:pr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055CB4C-83ED-4300-285A-E8C7DDD68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0792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 Présentation du club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71B789C-951B-6ADA-28CF-AF0A9D9B43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03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3BE05-9677-BB4B-C0F6-D2D495AC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3656"/>
            <a:ext cx="12192000" cy="16906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Nouvelles récentes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9854A6-AC9E-B6C6-65CC-4E2501A22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00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3BE05-9677-BB4B-C0F6-D2D495AC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Toujours plus d’activités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FFCE7C-7962-4B77-B113-A71BA32E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1" y="2004969"/>
            <a:ext cx="7109459" cy="1140858"/>
          </a:xfrm>
          <a:prstGeom prst="roundRect">
            <a:avLst>
              <a:gd name="adj" fmla="val 36901"/>
            </a:avLst>
          </a:prstGeom>
          <a:solidFill>
            <a:schemeClr val="bg1">
              <a:alpha val="68000"/>
            </a:schemeClr>
          </a:solidFill>
          <a:effectLst/>
        </p:spPr>
        <p:txBody>
          <a:bodyPr>
            <a:normAutofit fontScale="92500" lnSpcReduction="10000"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Baby ballon </a:t>
            </a:r>
          </a:p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Séniors féminines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2250D3-32F0-204B-EFE6-8837C39C2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4C3F94-4F43-ACDD-2512-321982A85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11" y="2004970"/>
            <a:ext cx="3164548" cy="4476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Peut être une image de 13 personnes et personnes debout">
            <a:extLst>
              <a:ext uri="{FF2B5EF4-FFF2-40B4-BE49-F238E27FC236}">
                <a16:creationId xmlns:a16="http://schemas.microsoft.com/office/drawing/2014/main" id="{EAE1D389-4AFD-464B-EC3B-3B249AD0B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378192"/>
            <a:ext cx="5143500" cy="3009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1245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3BE05-9677-BB4B-C0F6-D2D495AC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Notre club récompensé pour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FFCE7C-7962-4B77-B113-A71BA32E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859" y="1989415"/>
            <a:ext cx="10803427" cy="1140858"/>
          </a:xfrm>
          <a:prstGeom prst="roundRect">
            <a:avLst/>
          </a:prstGeom>
          <a:solidFill>
            <a:schemeClr val="bg1">
              <a:alpha val="56000"/>
            </a:schemeClr>
          </a:solidFill>
          <a:effectLst/>
        </p:spPr>
        <p:txBody>
          <a:bodyPr>
            <a:normAutofit fontScale="70000" lnSpcReduction="20000"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Sa structure &amp; son encadrement</a:t>
            </a:r>
          </a:p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Label féminin</a:t>
            </a:r>
          </a:p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Label jeune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333024-A102-6762-A05F-BA4B9ACF4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pic>
        <p:nvPicPr>
          <p:cNvPr id="2050" name="Picture 2" descr="Peut être une image de 7 personnes et personnes debout">
            <a:extLst>
              <a:ext uri="{FF2B5EF4-FFF2-40B4-BE49-F238E27FC236}">
                <a16:creationId xmlns:a16="http://schemas.microsoft.com/office/drawing/2014/main" id="{11093DFA-4C57-2694-69F1-27F4A6BBB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59" y="3428999"/>
            <a:ext cx="5143500" cy="3162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5562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xtérieur, personne, ciel, terrain&#10;&#10;Description générée automatiquement">
            <a:extLst>
              <a:ext uri="{FF2B5EF4-FFF2-40B4-BE49-F238E27FC236}">
                <a16:creationId xmlns:a16="http://schemas.microsoft.com/office/drawing/2014/main" id="{1AC7D8E1-F77D-404F-E18B-71E490DAB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" t="33810" r="8836" b="14286"/>
          <a:stretch/>
        </p:blipFill>
        <p:spPr>
          <a:xfrm>
            <a:off x="138791" y="3747439"/>
            <a:ext cx="2261509" cy="1805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533BE05-9677-BB4B-C0F6-D2D495AC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Evènement 2022-2023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FB93FAD-D5C2-94C0-AF22-A91CE6E55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49" y="4075518"/>
            <a:ext cx="1968199" cy="2782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4781C1-039F-B25F-CC29-F6E3C6774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graphicFrame>
        <p:nvGraphicFramePr>
          <p:cNvPr id="5" name="ZoneTexte 2">
            <a:extLst>
              <a:ext uri="{FF2B5EF4-FFF2-40B4-BE49-F238E27FC236}">
                <a16:creationId xmlns:a16="http://schemas.microsoft.com/office/drawing/2014/main" id="{E971A063-02BB-28E9-B4B3-53B4F850D3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9701501"/>
              </p:ext>
            </p:extLst>
          </p:nvPr>
        </p:nvGraphicFramePr>
        <p:xfrm>
          <a:off x="0" y="1472223"/>
          <a:ext cx="12192000" cy="2836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Image 11" descr="Une image contenant texte, table, guichet&#10;&#10;Description générée automatiquement">
            <a:extLst>
              <a:ext uri="{FF2B5EF4-FFF2-40B4-BE49-F238E27FC236}">
                <a16:creationId xmlns:a16="http://schemas.microsoft.com/office/drawing/2014/main" id="{0EA08F52-6E37-8E3E-CEE0-E1D32E2A83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90" y="4638098"/>
            <a:ext cx="3556909" cy="1996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Toulouse est la capitale française de la pétanque !">
            <a:extLst>
              <a:ext uri="{FF2B5EF4-FFF2-40B4-BE49-F238E27FC236}">
                <a16:creationId xmlns:a16="http://schemas.microsoft.com/office/drawing/2014/main" id="{C2A7C44B-F04F-5C57-3684-1B64C606F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223" y="4389734"/>
            <a:ext cx="3127985" cy="1751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945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3BE05-9677-BB4B-C0F6-D2D495AC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853"/>
            <a:ext cx="11353800" cy="169068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 Pour plus d’info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FFCE7C-7962-4B77-B113-A71BA32E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170" y="1825625"/>
            <a:ext cx="9993629" cy="4351338"/>
          </a:xfrm>
          <a:prstGeom prst="roundRect">
            <a:avLst>
              <a:gd name="adj" fmla="val 9981"/>
            </a:avLst>
          </a:prstGeom>
          <a:solidFill>
            <a:srgbClr val="FFFFFF">
              <a:shade val="85000"/>
              <a:alpha val="53000"/>
            </a:srgbClr>
          </a:solidFill>
          <a:effectLst>
            <a:reflection blurRad="6350" stA="50000" endA="300" endPos="90000" dir="5400000" sy="-100000" algn="bl" rotWithShape="0"/>
          </a:effectLst>
        </p:spPr>
        <p:txBody>
          <a:bodyPr/>
          <a:lstStyle/>
          <a:p>
            <a:pPr lvl="2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https://www.essorbressesaone.com/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lvl="2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https://www.facebook.com/EssorBresseSaone/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lvl="2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Instagram: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essorbressesaone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_</a:t>
            </a:r>
          </a:p>
          <a:p>
            <a:pPr lvl="2"/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914400" lvl="2" indent="0">
              <a:buNone/>
            </a:pP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914400" lvl="2" indent="0">
              <a:buNone/>
            </a:pP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lvl="2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Mairie 01570 FEILLENS</a:t>
            </a:r>
          </a:p>
          <a:p>
            <a:pPr lvl="2"/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lvl="2"/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914400" lvl="2" indent="0">
              <a:buNone/>
            </a:pP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lvl="2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540737@laurafoot.org</a:t>
            </a:r>
          </a:p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DA9014-FECE-68DA-F66B-F71479A15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pic>
        <p:nvPicPr>
          <p:cNvPr id="1026" name="Picture 2" descr="Internet - Icônes la toile gratuites">
            <a:extLst>
              <a:ext uri="{FF2B5EF4-FFF2-40B4-BE49-F238E27FC236}">
                <a16:creationId xmlns:a16="http://schemas.microsoft.com/office/drawing/2014/main" id="{AF0076FB-572F-5FC6-633F-F294986CF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30" y="1871345"/>
            <a:ext cx="902970" cy="90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ettre - Icônes entreprise gratuites">
            <a:extLst>
              <a:ext uri="{FF2B5EF4-FFF2-40B4-BE49-F238E27FC236}">
                <a16:creationId xmlns:a16="http://schemas.microsoft.com/office/drawing/2014/main" id="{1F16C87F-8629-B58B-3C3B-A46DBE147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30" y="3684327"/>
            <a:ext cx="902970" cy="90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D62C36F-525A-9546-EFF7-36032991E5D0}"/>
              </a:ext>
            </a:extLst>
          </p:cNvPr>
          <p:cNvSpPr txBox="1"/>
          <p:nvPr/>
        </p:nvSpPr>
        <p:spPr>
          <a:xfrm>
            <a:off x="1332272" y="4724369"/>
            <a:ext cx="10599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latin typeface="Cavolini" panose="03000502040302020204" pitchFamily="66" charset="0"/>
                <a:cs typeface="Cavolini" panose="03000502040302020204" pitchFamily="66" charset="0"/>
              </a:rPr>
              <a:t>@</a:t>
            </a:r>
          </a:p>
        </p:txBody>
      </p:sp>
    </p:spTree>
    <p:extLst>
      <p:ext uri="{BB962C8B-B14F-4D97-AF65-F5344CB8AC3E}">
        <p14:creationId xmlns:p14="http://schemas.microsoft.com/office/powerpoint/2010/main" val="244912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3BE05-9677-BB4B-C0F6-D2D495AC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Missions et éthique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F53C1F-3212-3485-C35B-897C17794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61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202AEE5-817F-A6B4-E531-8F15BA917B9D}"/>
              </a:ext>
            </a:extLst>
          </p:cNvPr>
          <p:cNvSpPr txBox="1">
            <a:spLocks/>
          </p:cNvSpPr>
          <p:nvPr/>
        </p:nvSpPr>
        <p:spPr>
          <a:xfrm>
            <a:off x="2172912" y="5665123"/>
            <a:ext cx="7846175" cy="982980"/>
          </a:xfrm>
          <a:prstGeom prst="roundRect">
            <a:avLst>
              <a:gd name="adj" fmla="val 33580"/>
            </a:avLst>
          </a:prstGeom>
          <a:solidFill>
            <a:schemeClr val="bg1">
              <a:alpha val="59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Éducation / Écologie / Partage / Plaisir / Performance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FFCE7C-7962-4B77-B113-A71BA32E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220" y="4401592"/>
            <a:ext cx="10515600" cy="982980"/>
          </a:xfrm>
          <a:prstGeom prst="roundRect">
            <a:avLst>
              <a:gd name="adj" fmla="val 33580"/>
            </a:avLst>
          </a:prstGeom>
          <a:solidFill>
            <a:schemeClr val="bg1">
              <a:alpha val="59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Accompagner notre jeunesse locale passionnée du ballon rond et leur inculquer nos valeurs.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804712F-0635-6DD4-8D11-C892C261983B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2192000" cy="1753849"/>
          </a:xfrm>
          <a:prstGeom prst="rect">
            <a:avLst/>
          </a:prstGeom>
          <a:gradFill>
            <a:gsLst>
              <a:gs pos="17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2700000" scaled="0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ssor </a:t>
            </a:r>
            <a:r>
              <a:rPr lang="fr-F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B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resse </a:t>
            </a:r>
            <a:r>
              <a:rPr lang="fr-FR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aône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F3D449-E94A-27AD-BF9E-7C4F87B1F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07" y="1059929"/>
            <a:ext cx="3539385" cy="3539385"/>
          </a:xfrm>
          <a:prstGeom prst="rect">
            <a:avLst/>
          </a:prstGeom>
          <a:effectLst>
            <a:outerShdw blurRad="292100" dist="330200" dir="8760000" sx="104000" sy="104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B37F1D-3D46-B200-618F-3D3410443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87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E4678FB-4C33-25D7-9172-7BD5C59B4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D6BDEBD-9147-2201-0497-A5611C665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5" t="16949" r="15748" b="7880"/>
          <a:stretch/>
        </p:blipFill>
        <p:spPr>
          <a:xfrm>
            <a:off x="1271846" y="300685"/>
            <a:ext cx="9648307" cy="5622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767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660965F-1320-D56A-FAEA-8ED664F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0FA5721-27B6-8B4D-0D6A-BE08918F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Différents rôles</a:t>
            </a:r>
          </a:p>
        </p:txBody>
      </p:sp>
    </p:spTree>
    <p:extLst>
      <p:ext uri="{BB962C8B-B14F-4D97-AF65-F5344CB8AC3E}">
        <p14:creationId xmlns:p14="http://schemas.microsoft.com/office/powerpoint/2010/main" val="3682921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660965F-1320-D56A-FAEA-8ED664F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0FA5721-27B6-8B4D-0D6A-BE08918F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784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Le dirigeant</a:t>
            </a:r>
          </a:p>
        </p:txBody>
      </p:sp>
      <p:pic>
        <p:nvPicPr>
          <p:cNvPr id="3" name="Image 2" descr="Une image contenant intérieur, personne, table&#10;&#10;Description générée automatiquement">
            <a:extLst>
              <a:ext uri="{FF2B5EF4-FFF2-40B4-BE49-F238E27FC236}">
                <a16:creationId xmlns:a16="http://schemas.microsoft.com/office/drawing/2014/main" id="{32EEC101-C41C-BA0D-6DF0-659F02A6AF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9" t="24027" r="30623" b="16637"/>
          <a:stretch/>
        </p:blipFill>
        <p:spPr>
          <a:xfrm>
            <a:off x="866149" y="1780843"/>
            <a:ext cx="2720897" cy="4069301"/>
          </a:xfrm>
          <a:prstGeom prst="roundRect">
            <a:avLst>
              <a:gd name="adj" fmla="val 145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9F34B33-D1A2-EAF1-6A6E-C13FC0C41D8E}"/>
              </a:ext>
            </a:extLst>
          </p:cNvPr>
          <p:cNvSpPr txBox="1"/>
          <p:nvPr/>
        </p:nvSpPr>
        <p:spPr>
          <a:xfrm>
            <a:off x="4172989" y="3296253"/>
            <a:ext cx="4431967" cy="2553891"/>
          </a:xfrm>
          <a:prstGeom prst="roundRect">
            <a:avLst/>
          </a:prstGeom>
          <a:solidFill>
            <a:schemeClr val="bg1"/>
          </a:solidFill>
          <a:effectLst>
            <a:reflection blurRad="6350" stA="250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Le dirigeant est bénévole et donne gratuitement de son temps et ses compétences à la vie du club.</a:t>
            </a:r>
          </a:p>
        </p:txBody>
      </p:sp>
    </p:spTree>
    <p:extLst>
      <p:ext uri="{BB962C8B-B14F-4D97-AF65-F5344CB8AC3E}">
        <p14:creationId xmlns:p14="http://schemas.microsoft.com/office/powerpoint/2010/main" val="2134621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660965F-1320-D56A-FAEA-8ED664F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0FA5721-27B6-8B4D-0D6A-BE08918F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784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Le parent</a:t>
            </a:r>
          </a:p>
        </p:txBody>
      </p:sp>
      <p:pic>
        <p:nvPicPr>
          <p:cNvPr id="3" name="Image 2" descr="Une image contenant herbe, bâtiment, extérieur, football&#10;&#10;Description générée automatiquement">
            <a:extLst>
              <a:ext uri="{FF2B5EF4-FFF2-40B4-BE49-F238E27FC236}">
                <a16:creationId xmlns:a16="http://schemas.microsoft.com/office/drawing/2014/main" id="{CB793656-1637-13C8-A45C-0598E94090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977" r="32254"/>
          <a:stretch/>
        </p:blipFill>
        <p:spPr>
          <a:xfrm>
            <a:off x="1395424" y="2376092"/>
            <a:ext cx="1567833" cy="3770686"/>
          </a:xfrm>
          <a:prstGeom prst="roundRect">
            <a:avLst>
              <a:gd name="adj" fmla="val 162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 descr="Une image contenant herbe, extérieur, sport, sport athlétique&#10;&#10;Description générée automatiquement">
            <a:extLst>
              <a:ext uri="{FF2B5EF4-FFF2-40B4-BE49-F238E27FC236}">
                <a16:creationId xmlns:a16="http://schemas.microsoft.com/office/drawing/2014/main" id="{E4B30B2B-D3B6-0CB4-5781-B0F52ED03B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5" t="13919" r="47377" b="21912"/>
          <a:stretch/>
        </p:blipFill>
        <p:spPr>
          <a:xfrm>
            <a:off x="9191766" y="2376092"/>
            <a:ext cx="1737346" cy="3770686"/>
          </a:xfrm>
          <a:prstGeom prst="roundRect">
            <a:avLst>
              <a:gd name="adj" fmla="val 2067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D6691BF-3EB2-F999-2727-32B71CF638ED}"/>
              </a:ext>
            </a:extLst>
          </p:cNvPr>
          <p:cNvSpPr txBox="1"/>
          <p:nvPr/>
        </p:nvSpPr>
        <p:spPr>
          <a:xfrm>
            <a:off x="3880016" y="3592887"/>
            <a:ext cx="4431967" cy="2553891"/>
          </a:xfrm>
          <a:prstGeom prst="roundRect">
            <a:avLst/>
          </a:prstGeom>
          <a:solidFill>
            <a:schemeClr val="bg1"/>
          </a:solidFill>
          <a:effectLst>
            <a:reflection blurRad="6350" stA="250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Le parent doit prendre conscience que son implication contribue à la vie du club (adjoint, arbitre, buvette, voiture, goûter….).</a:t>
            </a:r>
          </a:p>
        </p:txBody>
      </p:sp>
    </p:spTree>
    <p:extLst>
      <p:ext uri="{BB962C8B-B14F-4D97-AF65-F5344CB8AC3E}">
        <p14:creationId xmlns:p14="http://schemas.microsoft.com/office/powerpoint/2010/main" val="1628784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660965F-1320-D56A-FAEA-8ED664F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141"/>
            <a:ext cx="1140859" cy="114085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0FA5721-27B6-8B4D-0D6A-BE08918F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4784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3000000" scaled="0"/>
          </a:gradFill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  L’éducateur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E9BA09B-B95A-18F1-3300-09A4A5F24551}"/>
              </a:ext>
            </a:extLst>
          </p:cNvPr>
          <p:cNvSpPr txBox="1"/>
          <p:nvPr/>
        </p:nvSpPr>
        <p:spPr>
          <a:xfrm>
            <a:off x="1242116" y="2507812"/>
            <a:ext cx="4431967" cy="3779758"/>
          </a:xfrm>
          <a:prstGeom prst="roundRect">
            <a:avLst/>
          </a:prstGeom>
          <a:solidFill>
            <a:schemeClr val="bg1"/>
          </a:solidFill>
          <a:effectLst>
            <a:reflection blurRad="6350" stA="250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L’éducateur est présent pour guider les joueurs à travers les matchs et les entrainements, il les accompagne sur les terrains et leur transmet les valeurs du club.</a:t>
            </a:r>
          </a:p>
        </p:txBody>
      </p:sp>
      <p:pic>
        <p:nvPicPr>
          <p:cNvPr id="10" name="Image 9" descr="Une image contenant personne, posant, groupe, équipe&#10;&#10;Description générée automatiquement">
            <a:extLst>
              <a:ext uri="{FF2B5EF4-FFF2-40B4-BE49-F238E27FC236}">
                <a16:creationId xmlns:a16="http://schemas.microsoft.com/office/drawing/2014/main" id="{EA5AF03A-6AA3-E015-97A7-B7C5E8B97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82" y="2507812"/>
            <a:ext cx="5039677" cy="3779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42038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520</Words>
  <Application>Microsoft Office PowerPoint</Application>
  <PresentationFormat>Grand écran</PresentationFormat>
  <Paragraphs>96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Cavolini</vt:lpstr>
      <vt:lpstr>Thème Office</vt:lpstr>
      <vt:lpstr>Essor Bresse Saône</vt:lpstr>
      <vt:lpstr>    Présentation du club</vt:lpstr>
      <vt:lpstr>   Missions et éthique</vt:lpstr>
      <vt:lpstr>Présentation PowerPoint</vt:lpstr>
      <vt:lpstr>Présentation PowerPoint</vt:lpstr>
      <vt:lpstr>   Différents rôles</vt:lpstr>
      <vt:lpstr>   Le dirigeant</vt:lpstr>
      <vt:lpstr>   Le parent</vt:lpstr>
      <vt:lpstr>   L’éducateur</vt:lpstr>
      <vt:lpstr>   Le joueur</vt:lpstr>
      <vt:lpstr>   Projet sportif</vt:lpstr>
      <vt:lpstr>    Projet associatif</vt:lpstr>
      <vt:lpstr>Projet d’encadrement  et de formation</vt:lpstr>
      <vt:lpstr>    Projet éducatif</vt:lpstr>
      <vt:lpstr>   Bureau et équipes</vt:lpstr>
      <vt:lpstr>   Organigramme</vt:lpstr>
      <vt:lpstr>   Organigramme</vt:lpstr>
      <vt:lpstr>   Nombre d’équipes</vt:lpstr>
      <vt:lpstr>   Nombre de licencié(e)s</vt:lpstr>
      <vt:lpstr>   Nouvelles récentes</vt:lpstr>
      <vt:lpstr>   Toujours plus d’activités</vt:lpstr>
      <vt:lpstr>   Notre club récompensé pour</vt:lpstr>
      <vt:lpstr>   Evènement 2022-2023</vt:lpstr>
      <vt:lpstr>    Pour plus d’info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Essor Bresse Saône</dc:title>
  <dc:creator>Mathis Meunier</dc:creator>
  <cp:lastModifiedBy>Mathis Meunier</cp:lastModifiedBy>
  <cp:revision>10</cp:revision>
  <dcterms:created xsi:type="dcterms:W3CDTF">2023-02-22T10:23:54Z</dcterms:created>
  <dcterms:modified xsi:type="dcterms:W3CDTF">2023-02-28T13:49:39Z</dcterms:modified>
</cp:coreProperties>
</file>